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7" r:id="rId2"/>
    <p:sldMasterId id="2147483730" r:id="rId3"/>
  </p:sldMasterIdLst>
  <p:notesMasterIdLst>
    <p:notesMasterId r:id="rId24"/>
  </p:notesMasterIdLst>
  <p:handoutMasterIdLst>
    <p:handoutMasterId r:id="rId25"/>
  </p:handoutMasterIdLst>
  <p:sldIdLst>
    <p:sldId id="267" r:id="rId4"/>
    <p:sldId id="371" r:id="rId5"/>
    <p:sldId id="273" r:id="rId6"/>
    <p:sldId id="277" r:id="rId7"/>
    <p:sldId id="278" r:id="rId8"/>
    <p:sldId id="400" r:id="rId9"/>
    <p:sldId id="403" r:id="rId10"/>
    <p:sldId id="401" r:id="rId11"/>
    <p:sldId id="402" r:id="rId12"/>
    <p:sldId id="404" r:id="rId13"/>
    <p:sldId id="405" r:id="rId14"/>
    <p:sldId id="406" r:id="rId15"/>
    <p:sldId id="407" r:id="rId16"/>
    <p:sldId id="408" r:id="rId17"/>
    <p:sldId id="409" r:id="rId18"/>
    <p:sldId id="410" r:id="rId19"/>
    <p:sldId id="411" r:id="rId20"/>
    <p:sldId id="412" r:id="rId21"/>
    <p:sldId id="413" r:id="rId22"/>
    <p:sldId id="39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2508458-D0CD-4D2A-9913-A21F683D387D}">
          <p14:sldIdLst>
            <p14:sldId id="267"/>
            <p14:sldId id="371"/>
            <p14:sldId id="273"/>
            <p14:sldId id="277"/>
            <p14:sldId id="278"/>
            <p14:sldId id="400"/>
            <p14:sldId id="403"/>
            <p14:sldId id="401"/>
            <p14:sldId id="402"/>
            <p14:sldId id="404"/>
            <p14:sldId id="405"/>
            <p14:sldId id="406"/>
            <p14:sldId id="407"/>
            <p14:sldId id="408"/>
            <p14:sldId id="409"/>
            <p14:sldId id="410"/>
            <p14:sldId id="411"/>
            <p14:sldId id="412"/>
            <p14:sldId id="413"/>
            <p14:sldId id="390"/>
          </p14:sldIdLst>
        </p14:section>
      </p14:sectionLst>
    </p:ext>
    <p:ext uri="{EFAFB233-063F-42B5-8137-9DF3F51BA10A}">
      <p15:sldGuideLst xmlns:p15="http://schemas.microsoft.com/office/powerpoint/2012/main">
        <p15:guide id="1" orient="horz" pos="3884" userDrawn="1">
          <p15:clr>
            <a:srgbClr val="A4A3A4"/>
          </p15:clr>
        </p15:guide>
        <p15:guide id="3" orient="horz" pos="867"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AE6"/>
    <a:srgbClr val="F9F9F9"/>
    <a:srgbClr val="F3BCAF"/>
    <a:srgbClr val="D3411F"/>
    <a:srgbClr val="CB333E"/>
    <a:srgbClr val="CA322D"/>
    <a:srgbClr val="D7442E"/>
    <a:srgbClr val="C2252D"/>
    <a:srgbClr val="CB322D"/>
    <a:srgbClr val="CD3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showGuides="1">
      <p:cViewPr>
        <p:scale>
          <a:sx n="100" d="100"/>
          <a:sy n="100" d="100"/>
        </p:scale>
        <p:origin x="-58" y="58"/>
      </p:cViewPr>
      <p:guideLst>
        <p:guide orient="horz" pos="3884"/>
        <p:guide orient="horz" pos="867"/>
        <p:guide pos="3840"/>
      </p:guideLst>
    </p:cSldViewPr>
  </p:slideViewPr>
  <p:notesTextViewPr>
    <p:cViewPr>
      <p:scale>
        <a:sx n="1" d="1"/>
        <a:sy n="1" d="1"/>
      </p:scale>
      <p:origin x="0" y="0"/>
    </p:cViewPr>
  </p:notesTextViewPr>
  <p:sorterViewPr>
    <p:cViewPr>
      <p:scale>
        <a:sx n="100" d="100"/>
        <a:sy n="100" d="100"/>
      </p:scale>
      <p:origin x="0" y="-37137"/>
    </p:cViewPr>
  </p:sorterViewPr>
  <p:notesViewPr>
    <p:cSldViewPr snapToGrid="0" showGuides="1">
      <p:cViewPr varScale="1">
        <p:scale>
          <a:sx n="62" d="100"/>
          <a:sy n="62" d="100"/>
        </p:scale>
        <p:origin x="27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9D4C7A1-2755-4659-9CCD-EDC772247D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3799BCC-B694-4C0F-B5CF-5C36123405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015F-4DF4-48DD-AA41-134D46B70224}" type="datetimeFigureOut">
              <a:rPr lang="zh-CN" altLang="en-US" smtClean="0"/>
              <a:t>2025/11/13</a:t>
            </a:fld>
            <a:endParaRPr lang="zh-CN" altLang="en-US"/>
          </a:p>
        </p:txBody>
      </p:sp>
      <p:sp>
        <p:nvSpPr>
          <p:cNvPr id="4" name="页脚占位符 3">
            <a:extLst>
              <a:ext uri="{FF2B5EF4-FFF2-40B4-BE49-F238E27FC236}">
                <a16:creationId xmlns:a16="http://schemas.microsoft.com/office/drawing/2014/main" id="{C6BF2AFC-2DE9-4FF4-AD91-F1A8423260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367435-9269-47F8-B1C6-5494A7396A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9BBE02-012B-4499-AFA4-FC704A1F5E86}" type="slidenum">
              <a:rPr lang="zh-CN" altLang="en-US" smtClean="0"/>
              <a:t>‹#›</a:t>
            </a:fld>
            <a:endParaRPr lang="zh-CN" altLang="en-US"/>
          </a:p>
        </p:txBody>
      </p:sp>
    </p:spTree>
    <p:extLst>
      <p:ext uri="{BB962C8B-B14F-4D97-AF65-F5344CB8AC3E}">
        <p14:creationId xmlns:p14="http://schemas.microsoft.com/office/powerpoint/2010/main" val="2866388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081A1-3B08-4652-BFC7-3F03E26C1E27}" type="datetimeFigureOut">
              <a:rPr lang="zh-CN" altLang="en-US" smtClean="0"/>
              <a:t>2025/11/13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67585-5C50-4118-A9CE-0A8D98EC5AC2}" type="slidenum">
              <a:rPr lang="zh-CN" altLang="en-US" smtClean="0"/>
              <a:t>‹#›</a:t>
            </a:fld>
            <a:endParaRPr lang="zh-CN" altLang="en-US"/>
          </a:p>
        </p:txBody>
      </p:sp>
    </p:spTree>
    <p:extLst>
      <p:ext uri="{BB962C8B-B14F-4D97-AF65-F5344CB8AC3E}">
        <p14:creationId xmlns:p14="http://schemas.microsoft.com/office/powerpoint/2010/main" val="183739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t>1</a:t>
            </a:fld>
            <a:endParaRPr lang="zh-CN" altLang="en-US"/>
          </a:p>
        </p:txBody>
      </p:sp>
    </p:spTree>
    <p:extLst>
      <p:ext uri="{BB962C8B-B14F-4D97-AF65-F5344CB8AC3E}">
        <p14:creationId xmlns:p14="http://schemas.microsoft.com/office/powerpoint/2010/main" val="2974737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11</a:t>
            </a:fld>
            <a:endParaRPr lang="zh-CN" altLang="en-US"/>
          </a:p>
        </p:txBody>
      </p:sp>
    </p:spTree>
    <p:extLst>
      <p:ext uri="{BB962C8B-B14F-4D97-AF65-F5344CB8AC3E}">
        <p14:creationId xmlns:p14="http://schemas.microsoft.com/office/powerpoint/2010/main" val="38728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12</a:t>
            </a:fld>
            <a:endParaRPr lang="zh-CN" altLang="en-US"/>
          </a:p>
        </p:txBody>
      </p:sp>
    </p:spTree>
    <p:extLst>
      <p:ext uri="{BB962C8B-B14F-4D97-AF65-F5344CB8AC3E}">
        <p14:creationId xmlns:p14="http://schemas.microsoft.com/office/powerpoint/2010/main" val="17571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13</a:t>
            </a:fld>
            <a:endParaRPr lang="zh-CN" altLang="en-US"/>
          </a:p>
        </p:txBody>
      </p:sp>
    </p:spTree>
    <p:extLst>
      <p:ext uri="{BB962C8B-B14F-4D97-AF65-F5344CB8AC3E}">
        <p14:creationId xmlns:p14="http://schemas.microsoft.com/office/powerpoint/2010/main" val="50742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14</a:t>
            </a:fld>
            <a:endParaRPr lang="zh-CN" altLang="en-US"/>
          </a:p>
        </p:txBody>
      </p:sp>
    </p:spTree>
    <p:extLst>
      <p:ext uri="{BB962C8B-B14F-4D97-AF65-F5344CB8AC3E}">
        <p14:creationId xmlns:p14="http://schemas.microsoft.com/office/powerpoint/2010/main" val="27180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15</a:t>
            </a:fld>
            <a:endParaRPr lang="zh-CN" altLang="en-US"/>
          </a:p>
        </p:txBody>
      </p:sp>
    </p:spTree>
    <p:extLst>
      <p:ext uri="{BB962C8B-B14F-4D97-AF65-F5344CB8AC3E}">
        <p14:creationId xmlns:p14="http://schemas.microsoft.com/office/powerpoint/2010/main" val="357105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16</a:t>
            </a:fld>
            <a:endParaRPr lang="zh-CN" altLang="en-US"/>
          </a:p>
        </p:txBody>
      </p:sp>
    </p:spTree>
    <p:extLst>
      <p:ext uri="{BB962C8B-B14F-4D97-AF65-F5344CB8AC3E}">
        <p14:creationId xmlns:p14="http://schemas.microsoft.com/office/powerpoint/2010/main" val="26496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17</a:t>
            </a:fld>
            <a:endParaRPr lang="zh-CN" altLang="en-US"/>
          </a:p>
        </p:txBody>
      </p:sp>
    </p:spTree>
    <p:extLst>
      <p:ext uri="{BB962C8B-B14F-4D97-AF65-F5344CB8AC3E}">
        <p14:creationId xmlns:p14="http://schemas.microsoft.com/office/powerpoint/2010/main" val="116096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18</a:t>
            </a:fld>
            <a:endParaRPr lang="zh-CN" altLang="en-US"/>
          </a:p>
        </p:txBody>
      </p:sp>
    </p:spTree>
    <p:extLst>
      <p:ext uri="{BB962C8B-B14F-4D97-AF65-F5344CB8AC3E}">
        <p14:creationId xmlns:p14="http://schemas.microsoft.com/office/powerpoint/2010/main" val="157887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19</a:t>
            </a:fld>
            <a:endParaRPr lang="zh-CN" altLang="en-US"/>
          </a:p>
        </p:txBody>
      </p:sp>
    </p:spTree>
    <p:extLst>
      <p:ext uri="{BB962C8B-B14F-4D97-AF65-F5344CB8AC3E}">
        <p14:creationId xmlns:p14="http://schemas.microsoft.com/office/powerpoint/2010/main" val="379622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3</a:t>
            </a:fld>
            <a:endParaRPr lang="zh-CN" altLang="en-US"/>
          </a:p>
        </p:txBody>
      </p:sp>
    </p:spTree>
    <p:extLst>
      <p:ext uri="{BB962C8B-B14F-4D97-AF65-F5344CB8AC3E}">
        <p14:creationId xmlns:p14="http://schemas.microsoft.com/office/powerpoint/2010/main" val="399649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4</a:t>
            </a:fld>
            <a:endParaRPr lang="zh-CN" altLang="en-US"/>
          </a:p>
        </p:txBody>
      </p:sp>
    </p:spTree>
    <p:extLst>
      <p:ext uri="{BB962C8B-B14F-4D97-AF65-F5344CB8AC3E}">
        <p14:creationId xmlns:p14="http://schemas.microsoft.com/office/powerpoint/2010/main" val="2617378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5</a:t>
            </a:fld>
            <a:endParaRPr lang="zh-CN" altLang="en-US"/>
          </a:p>
        </p:txBody>
      </p:sp>
    </p:spTree>
    <p:extLst>
      <p:ext uri="{BB962C8B-B14F-4D97-AF65-F5344CB8AC3E}">
        <p14:creationId xmlns:p14="http://schemas.microsoft.com/office/powerpoint/2010/main" val="19925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6</a:t>
            </a:fld>
            <a:endParaRPr lang="zh-CN" altLang="en-US"/>
          </a:p>
        </p:txBody>
      </p:sp>
    </p:spTree>
    <p:extLst>
      <p:ext uri="{BB962C8B-B14F-4D97-AF65-F5344CB8AC3E}">
        <p14:creationId xmlns:p14="http://schemas.microsoft.com/office/powerpoint/2010/main" val="19842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7</a:t>
            </a:fld>
            <a:endParaRPr lang="zh-CN" altLang="en-US"/>
          </a:p>
        </p:txBody>
      </p:sp>
    </p:spTree>
    <p:extLst>
      <p:ext uri="{BB962C8B-B14F-4D97-AF65-F5344CB8AC3E}">
        <p14:creationId xmlns:p14="http://schemas.microsoft.com/office/powerpoint/2010/main" val="58632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8</a:t>
            </a:fld>
            <a:endParaRPr lang="zh-CN" altLang="en-US"/>
          </a:p>
        </p:txBody>
      </p:sp>
    </p:spTree>
    <p:extLst>
      <p:ext uri="{BB962C8B-B14F-4D97-AF65-F5344CB8AC3E}">
        <p14:creationId xmlns:p14="http://schemas.microsoft.com/office/powerpoint/2010/main" val="3987844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9</a:t>
            </a:fld>
            <a:endParaRPr lang="zh-CN" altLang="en-US"/>
          </a:p>
        </p:txBody>
      </p:sp>
    </p:spTree>
    <p:extLst>
      <p:ext uri="{BB962C8B-B14F-4D97-AF65-F5344CB8AC3E}">
        <p14:creationId xmlns:p14="http://schemas.microsoft.com/office/powerpoint/2010/main" val="44943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10</a:t>
            </a:fld>
            <a:endParaRPr lang="zh-CN" altLang="en-US"/>
          </a:p>
        </p:txBody>
      </p:sp>
    </p:spTree>
    <p:extLst>
      <p:ext uri="{BB962C8B-B14F-4D97-AF65-F5344CB8AC3E}">
        <p14:creationId xmlns:p14="http://schemas.microsoft.com/office/powerpoint/2010/main" val="571285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01256" y="2655185"/>
            <a:ext cx="8880038" cy="4108674"/>
          </a:xfrm>
          <a:prstGeom prst="rect">
            <a:avLst/>
          </a:prstGeom>
        </p:spPr>
      </p:pic>
      <p:grpSp>
        <p:nvGrpSpPr>
          <p:cNvPr id="630" name="组合 629">
            <a:extLst>
              <a:ext uri="{FF2B5EF4-FFF2-40B4-BE49-F238E27FC236}">
                <a16:creationId xmlns:a16="http://schemas.microsoft.com/office/drawing/2014/main" id="{B0327D59-E5C0-4F90-9D4A-E91884ED2D7D}"/>
              </a:ext>
            </a:extLst>
          </p:cNvPr>
          <p:cNvGrpSpPr/>
          <p:nvPr userDrawn="1"/>
        </p:nvGrpSpPr>
        <p:grpSpPr>
          <a:xfrm>
            <a:off x="5086378" y="1246170"/>
            <a:ext cx="3763050" cy="1054002"/>
            <a:chOff x="2626564" y="552104"/>
            <a:chExt cx="3414360" cy="956337"/>
          </a:xfrm>
        </p:grpSpPr>
        <p:pic>
          <p:nvPicPr>
            <p:cNvPr id="631" name="图片 630">
              <a:extLst>
                <a:ext uri="{FF2B5EF4-FFF2-40B4-BE49-F238E27FC236}">
                  <a16:creationId xmlns:a16="http://schemas.microsoft.com/office/drawing/2014/main" id="{BD14409F-07D0-47D9-AEAC-A9C438FA1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632" name="图片 631">
              <a:extLst>
                <a:ext uri="{FF2B5EF4-FFF2-40B4-BE49-F238E27FC236}">
                  <a16:creationId xmlns:a16="http://schemas.microsoft.com/office/drawing/2014/main" id="{41C2732F-D5AF-4F71-AEA6-99BC256F32F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639" name="组合 638">
            <a:extLst>
              <a:ext uri="{FF2B5EF4-FFF2-40B4-BE49-F238E27FC236}">
                <a16:creationId xmlns:a16="http://schemas.microsoft.com/office/drawing/2014/main" id="{B55274A9-12C7-4952-862D-67D9E736CCCA}"/>
              </a:ext>
            </a:extLst>
          </p:cNvPr>
          <p:cNvGrpSpPr/>
          <p:nvPr userDrawn="1"/>
        </p:nvGrpSpPr>
        <p:grpSpPr>
          <a:xfrm>
            <a:off x="1000755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a:extLst>
              <a:ext uri="{FF2B5EF4-FFF2-40B4-BE49-F238E27FC236}">
                <a16:creationId xmlns:a16="http://schemas.microsoft.com/office/drawing/2014/main" id="{D285C24B-7724-4868-9174-05C9E6041A58}"/>
              </a:ext>
            </a:extLst>
          </p:cNvPr>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a:extLst>
              <a:ext uri="{FF2B5EF4-FFF2-40B4-BE49-F238E27FC236}">
                <a16:creationId xmlns:a16="http://schemas.microsoft.com/office/drawing/2014/main" id="{5DDAB272-D6E3-4A8A-8278-1CBB398827A6}"/>
              </a:ext>
            </a:extLst>
          </p:cNvPr>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664" name="文本占位符 663">
            <a:extLst>
              <a:ext uri="{FF2B5EF4-FFF2-40B4-BE49-F238E27FC236}">
                <a16:creationId xmlns:a16="http://schemas.microsoft.com/office/drawing/2014/main" id="{C31383FE-C917-44E4-AB81-F6C332DA0E3A}"/>
              </a:ext>
            </a:extLst>
          </p:cNvPr>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grpSp>
        <p:nvGrpSpPr>
          <p:cNvPr id="272" name="组合 271">
            <a:extLst>
              <a:ext uri="{FF2B5EF4-FFF2-40B4-BE49-F238E27FC236}">
                <a16:creationId xmlns:a16="http://schemas.microsoft.com/office/drawing/2014/main" id="{3DA77F69-3E50-498C-96FB-7207916D3F45}"/>
              </a:ext>
            </a:extLst>
          </p:cNvPr>
          <p:cNvGrpSpPr/>
          <p:nvPr userDrawn="1"/>
        </p:nvGrpSpPr>
        <p:grpSpPr>
          <a:xfrm>
            <a:off x="0" y="0"/>
            <a:ext cx="2642571" cy="6858001"/>
            <a:chOff x="0" y="0"/>
            <a:chExt cx="2642571" cy="6858001"/>
          </a:xfrm>
        </p:grpSpPr>
        <p:sp>
          <p:nvSpPr>
            <p:cNvPr id="7" name="矩形 6">
              <a:extLst>
                <a:ext uri="{FF2B5EF4-FFF2-40B4-BE49-F238E27FC236}">
                  <a16:creationId xmlns:a16="http://schemas.microsoft.com/office/drawing/2014/main" id="{9AB86BC6-E445-4AFE-8B6B-437FC3033746}"/>
                </a:ext>
              </a:extLst>
            </p:cNvPr>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11D8EAD-BCFD-4BA3-A9ED-9744D7C02C7F}"/>
                </a:ext>
              </a:extLst>
            </p:cNvPr>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9" name="矩形 8">
              <a:extLst>
                <a:ext uri="{FF2B5EF4-FFF2-40B4-BE49-F238E27FC236}">
                  <a16:creationId xmlns:a16="http://schemas.microsoft.com/office/drawing/2014/main" id="{DC07ED5D-2E39-4621-8008-ACF8FBD11C6E}"/>
                </a:ext>
              </a:extLst>
            </p:cNvPr>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270" name="组合 269">
              <a:extLst>
                <a:ext uri="{FF2B5EF4-FFF2-40B4-BE49-F238E27FC236}">
                  <a16:creationId xmlns:a16="http://schemas.microsoft.com/office/drawing/2014/main" id="{FFD88696-C63C-42B7-95D7-1B0B560FEA53}"/>
                </a:ext>
              </a:extLst>
            </p:cNvPr>
            <p:cNvGrpSpPr/>
            <p:nvPr userDrawn="1"/>
          </p:nvGrpSpPr>
          <p:grpSpPr>
            <a:xfrm>
              <a:off x="0" y="5014037"/>
              <a:ext cx="2635754" cy="1843964"/>
              <a:chOff x="318274" y="5182561"/>
              <a:chExt cx="2073692" cy="1258766"/>
            </a:xfrm>
          </p:grpSpPr>
          <p:sp>
            <p:nvSpPr>
              <p:cNvPr id="551" name="任意多边形: 形状 550">
                <a:extLst>
                  <a:ext uri="{FF2B5EF4-FFF2-40B4-BE49-F238E27FC236}">
                    <a16:creationId xmlns:a16="http://schemas.microsoft.com/office/drawing/2014/main" id="{5A71B542-646D-4515-9C21-410BA04F4EB4}"/>
                  </a:ext>
                </a:extLst>
              </p:cNvPr>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a:extLst>
                  <a:ext uri="{FF2B5EF4-FFF2-40B4-BE49-F238E27FC236}">
                    <a16:creationId xmlns:a16="http://schemas.microsoft.com/office/drawing/2014/main" id="{566449FF-CEE8-41E9-A779-F9DD49F95DF3}"/>
                  </a:ext>
                </a:extLst>
              </p:cNvPr>
              <p:cNvGrpSpPr/>
              <p:nvPr/>
            </p:nvGrpSpPr>
            <p:grpSpPr>
              <a:xfrm>
                <a:off x="337592" y="5190929"/>
                <a:ext cx="2050614" cy="1242031"/>
                <a:chOff x="2758492" y="2362038"/>
                <a:chExt cx="6963293" cy="4217577"/>
              </a:xfrm>
            </p:grpSpPr>
            <p:grpSp>
              <p:nvGrpSpPr>
                <p:cNvPr id="553" name="组合 552">
                  <a:extLst>
                    <a:ext uri="{FF2B5EF4-FFF2-40B4-BE49-F238E27FC236}">
                      <a16:creationId xmlns:a16="http://schemas.microsoft.com/office/drawing/2014/main" id="{1EB57179-0737-489A-89A4-28F635F76EE9}"/>
                    </a:ext>
                  </a:extLst>
                </p:cNvPr>
                <p:cNvGrpSpPr/>
                <p:nvPr/>
              </p:nvGrpSpPr>
              <p:grpSpPr>
                <a:xfrm>
                  <a:off x="2758492" y="2362038"/>
                  <a:ext cx="6963293" cy="4217577"/>
                  <a:chOff x="2758492" y="2362038"/>
                  <a:chExt cx="6963293" cy="4217577"/>
                </a:xfrm>
                <a:solidFill>
                  <a:schemeClr val="accent1"/>
                </a:solidFill>
              </p:grpSpPr>
              <p:sp>
                <p:nvSpPr>
                  <p:cNvPr id="560" name="任意多边形: 形状 559">
                    <a:extLst>
                      <a:ext uri="{FF2B5EF4-FFF2-40B4-BE49-F238E27FC236}">
                        <a16:creationId xmlns:a16="http://schemas.microsoft.com/office/drawing/2014/main" id="{B55D1475-FF12-4FB1-AA12-353734EEE713}"/>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E68CB7B5-40C5-4AC0-AFF1-2A5143329AC6}"/>
                      </a:ext>
                    </a:extLst>
                  </p:cNvPr>
                  <p:cNvGrpSpPr/>
                  <p:nvPr/>
                </p:nvGrpSpPr>
                <p:grpSpPr>
                  <a:xfrm>
                    <a:off x="2758492" y="2362038"/>
                    <a:ext cx="6963293" cy="4217577"/>
                    <a:chOff x="2530023" y="1368503"/>
                    <a:chExt cx="7168897" cy="4026556"/>
                  </a:xfrm>
                  <a:grpFill/>
                </p:grpSpPr>
                <p:sp>
                  <p:nvSpPr>
                    <p:cNvPr id="562" name="任意多边形: 形状 561">
                      <a:extLst>
                        <a:ext uri="{FF2B5EF4-FFF2-40B4-BE49-F238E27FC236}">
                          <a16:creationId xmlns:a16="http://schemas.microsoft.com/office/drawing/2014/main" id="{8D27C15F-D7EF-4F3A-B103-904B1B33AA2E}"/>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466A5153-5D4C-422C-989F-5661F7CD9A0B}"/>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8C62C154-37DD-4109-809C-03744153FACD}"/>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F735217-AB26-48BB-BF1B-86A24F83C517}"/>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2179D6-9CAF-4701-AF6B-A32F54994FFC}"/>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F744CF27-0A4F-45AC-BCE2-F2E3FE1E01E1}"/>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6B55F341-C963-4A03-ACBD-457373777AA0}"/>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C11E5A8-4C3D-45BD-9D1E-ACD304E69C8A}"/>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9EEC5A4E-D8BE-4A58-9958-96B04C55240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BF7CDB4B-5580-4630-BBBA-03E2CF7C5B8F}"/>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D557AFDA-E686-46A3-BAC3-6DC53E518036}"/>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4F78C266-46E3-4F59-85DC-DD6E3E11A530}"/>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CC8ED039-A9D2-485E-9BE7-FF8922F74C86}"/>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B7ED5F89-0406-49CE-9B1E-AC8378ED8E47}"/>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E83F94B3-7BF9-4769-AE46-1073170ECFF7}"/>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F5AFB183-60F2-49D6-8BF0-9FEC0D589D44}"/>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A6E39D39-29E9-47BB-944B-58B5BF89EA1B}"/>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3354C3F8-76D2-44AB-97F3-A4A6A26AC508}"/>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BBA5B1B1-62AB-4B27-B2FE-F2271AD36A4E}"/>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8FBD118B-1660-4588-939D-22F1D2EC7B89}"/>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D84567F2-07B2-4A61-A4FA-2F285D8005E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211F6EF3-E779-4EB6-AFF7-F89B5EF7A7F8}"/>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627CD37F-D104-4F14-8F53-6D126513FC44}"/>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E42740A4-3A01-4E89-A802-399A30D81BAC}"/>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735808A2-B446-4237-A55D-3AC9E68BD133}"/>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1994E268-7127-4A00-8ADC-EA32BDED5394}"/>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14D398AE-B921-4EED-A985-4281966CCB5D}"/>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4B658995-C26E-4B1E-9B80-88CF9CEDCB8E}"/>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A80A55AB-EF74-4FD8-8982-C83B3EFB8661}"/>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48A6919B-7B2A-461D-BEA0-FA9FCC358CB4}"/>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D1D925A1-9EE3-436D-B192-ACD8E1F07307}"/>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24D936F4-39FA-477C-83F1-7ABF9826169E}"/>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AEBBA960-2AFF-42BF-9FAB-5A84DE45BDFF}"/>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73D9CAC2-42F1-4929-98C8-B32C429EDF63}"/>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8D11C600-1AB8-4FAB-B7FB-0C8C20D17642}"/>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FEC2422E-70BB-45F7-A90C-D52904A1EB9A}"/>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97A06A01-F1F5-4B7A-8567-93562EAA6979}"/>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985AA0FC-AE4E-451F-8EB6-9E9725334E5F}"/>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F147A1D2-1A2F-4B5A-BA50-FE4F67DC58B1}"/>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379F2C1C-D4E6-4ACB-AD93-A475C6DB81A9}"/>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43D79AF4-324E-49EC-B154-7A9027CFB327}"/>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BB85C227-D485-44F8-870E-7619C1B2A6A5}"/>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BE859A-3BF9-4EC5-B890-5AC626C127C1}"/>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142FD576-2778-4BE5-8247-43F86AE25ED8}"/>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91B13C17-03E9-44E1-A7AA-5791F8462965}"/>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BB28C119-F869-4471-96B9-8765F8BC65B8}"/>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43060463-FB54-4483-9A07-E64BB287752D}"/>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5C8BB4A6-BE02-4198-8A08-BC061963CAD1}"/>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8853D95E-5799-4853-B0B9-DCC412B3A6D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8B768F3B-0D4A-4A92-8ADD-B9075C8106E3}"/>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433BC1B8-BDA1-43AE-8A40-08EECAE028E9}"/>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75A08631-7245-45BC-A325-30801F45FD1C}"/>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F01D25D0-4CAC-420C-96A4-FA413C436226}"/>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6EEB450B-D8E3-4E78-BADD-735CCA4CFFE8}"/>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E3E99CC1-814D-4C76-B198-B93038CDE977}"/>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48AFE883-1FFF-4214-9312-728D56F5EF85}"/>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25E6914-B364-4B8F-ACA4-D8B23F477151}"/>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F1BD3DC0-F108-4476-9D57-F619088E103F}"/>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5E5BCC16-EED9-46E7-BE65-7DD5C2AD1E7D}"/>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3B4798E9-F942-4846-9889-6D2D74224965}"/>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D5879ABC-05B6-4D7B-AA27-38D1653E4DDB}"/>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0F2F640-5719-4F22-9145-4DF8C77064A9}"/>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9DBBD2C0-D737-41EB-9602-CE06FCDF55BC}"/>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10DFC02F-1550-4F68-86AB-D5A467F64BCC}"/>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0D8CEFD2-6F03-47F0-9A71-0BF9C389F630}"/>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0FAA8740-79CA-436C-9A78-6E981CB9F45B}"/>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FE27A934-DB85-4B4B-849A-F2BE813EE22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7FEE027E-1AB1-477A-96CC-CC4EB5FF8F9E}"/>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26BF499E-FC38-4D0E-A6F7-E9594C6CF1F2}"/>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B6B637F4-6FA4-4858-8DD0-49BF0AAD5C74}"/>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0C05927C-9219-4A1D-8551-C1EDE6B6E1F1}"/>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E19900B1-1E1D-4E17-B8B6-E5F59B0BE34C}"/>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5CBB9A22-B539-4E50-B574-A04F6642986C}"/>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41A1CB08-84FC-425B-A7AF-DF5DADF1EB2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964B07E1-3276-4E11-8C82-C12480E3FB1C}"/>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49259C2C-CA87-42BD-B1E4-21EDDF39FA7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FE7E5E51-9E0B-4EF0-9112-11E66D2162DF}"/>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B7266A1C-69A9-4436-AA26-D4C17472DC9E}"/>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2BB1CFF1-50B1-4CFE-AA89-508A9F504736}"/>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EE6E1917-9E56-4D1D-9380-06B3C2CE2323}"/>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73C553AD-0256-4338-B4F9-2D0CFBB18D12}"/>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A2AD5F9D-4B6B-4CBC-9E8F-876AD3CC7BFC}"/>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61D7B926-EF74-48A1-82FC-7C7BAE5B6E92}"/>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C42E9C2D-6812-4EDC-B707-B53E01376830}"/>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3440C8D0-D697-41C8-9E3C-85F0D56C6185}"/>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C62FC853-50F3-46D1-935F-BB3085104FAE}"/>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309247B5-6F42-4F3C-BD48-C3CB3C17E189}"/>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2F0D978F-7633-4985-AB5F-D92EBF3E0041}"/>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AF8B20A1-2838-4C8F-8689-2D5FB43CB4BE}"/>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00932440-2C13-448C-B8D2-F567186E77F1}"/>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A3CF7675-BEE6-4595-8FB2-254F34FD799D}"/>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E7E5FFB-3F43-48BE-A580-8DC22A75D0E8}"/>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8847E719-9E14-46B3-A249-EF1AD9D4D93D}"/>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1E0E17AE-9BD5-45DD-89E3-B0FA4E2A9DC7}"/>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D2FC443A-7C4B-470A-A167-8643607E8E9B}"/>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1120EF19-48EC-401F-BDAE-03B33C459C3E}"/>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A1267370-8985-4524-A496-38DAC497C938}"/>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12C0372-E7DA-4B03-9DA1-25CD1E77254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46DC0DAD-9F00-481B-BEC5-F32AB1972194}"/>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9E718150-1161-4BBA-802C-0790BEFFF77B}"/>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71C1C35E-86FC-41C1-9560-D4D86EB6785B}"/>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DF6134E1-A9DD-49D6-88EF-14963AFB1D5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9FC2A145-BD78-4BB7-B88C-0B920E66A67D}"/>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FC256FA8-30B9-4379-858D-A483946F474E}"/>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DFE49844-2B65-4656-905C-6EB7DE4754C7}"/>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975B450C-C484-4D1E-9BF4-79C940820ADE}"/>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E0815914-2F17-4F37-BC7E-CB472110BA47}"/>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3079CD2E-1645-4029-8E59-58959EC57831}"/>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64EFCED0-3DC4-43A9-ADD5-F346A7227DAC}"/>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92F37320-63A5-4260-8BD0-59096BE7A07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FE9E737E-A264-42CF-837C-BC9D5667B48F}"/>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0D1DB1D6-A18A-4163-A087-87D568F416BE}"/>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577C3ED6-8DF8-4F52-A018-67B34F43FE7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14B6BB01-5ECC-47F0-92EC-4D6394E82250}"/>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A01EA220-BFA3-4497-97B0-C79F76103302}"/>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A7A86CF3-8CE8-481A-960E-A31EA2F39CD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39962112-CCC3-45EF-A342-C23E2DCA6CDE}"/>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5158229E-6C07-4354-8B3A-38C9E1183A3D}"/>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261F1E0F-865C-4E4C-A898-29F61259D22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5FAD9A38-D4D0-4F29-8869-27DADD0BF701}"/>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092AE9F3-18E2-437C-B067-0E9FC8825BE3}"/>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42F00DB2-C951-4E3B-8BDD-C7FDCCA5BC46}"/>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A361D135-2A5C-4BEC-9C32-2DAF75148614}"/>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D5DAC8D5-2AA7-4E17-9E15-F71F7AAB609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ABBD01FD-6652-4447-959C-CFFF73FDA422}"/>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14D8B8A-5ECF-40D6-8CDA-CD83F2F9A447}"/>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FCFCBD62-992D-4621-917D-F40787A57B8A}"/>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4E7582E0-ACCA-4F17-87A2-BA7F7A3816A4}"/>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1EED78EC-5D64-4A2A-8AB2-5F350A2097F5}"/>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42527A8E-B094-4FA1-8F69-5F6CF6FC05C8}"/>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EE1DD930-2E85-47A1-ABD9-7436165A1087}"/>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632C0867-131B-4141-AEA0-9192966BC90E}"/>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D1736BF5-1575-481A-BA7C-81547218653C}"/>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5FC3E8C6-7D31-4EAF-B14D-262CD3387FB1}"/>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758F1D2F-58AB-4A8B-A877-C9F6C248D3F9}"/>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D99E637-2A2C-4A13-98F4-A8490DF1AE7D}"/>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B0217D4D-4BB8-499E-9396-7B501A5891AE}"/>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C592BB9F-0139-4849-BDC5-E3C72086910C}"/>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0F17F68E-C629-4F50-9905-AAF290DAD868}"/>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1182097-890F-465E-A719-88D55866F2B6}"/>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58C0AC6B-70D5-4781-9184-D49B99CDB774}"/>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0792B9E0-C289-4E31-8890-4FD9A6A13A40}"/>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B284616D-4DAA-467A-842B-F2E01370ECCE}"/>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64C02CC3-AE32-4A9F-9572-D79CBD82FF65}"/>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B61F9F51-E0E1-4DA5-9D38-A85B4F24E643}"/>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3356EAE2-C4FF-470D-AE03-F4B19C00B74A}"/>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CCDDC7E8-B407-440A-B1B7-1DE8F1962A8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BC44C22E-0ABA-49F3-BA27-1C9F39FDB3C1}"/>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38D1F339-96E2-4F5D-9663-0CCC57ADB3CF}"/>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9522B4FB-00D8-4278-8669-90D166C6225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4C7518CA-A021-457E-AA29-3B0BC6AABF1D}"/>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495B8E25-36D1-4556-921F-9FC6E35BB617}"/>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49DC1B50-6F56-4317-8E07-4FE8C843C538}"/>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70FD75D7-F118-4175-BD74-733D43553B27}"/>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4BC36DDD-DCCF-4ABC-8D49-C358FF4DEF87}"/>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C0A69594-D176-43F1-82D9-09499A4EC8C9}"/>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944C21BC-034D-4F71-95C3-8303628F6D2D}"/>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F1B674ED-E627-4047-AEEB-B70390FD2E82}"/>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66FC830D-6549-4C9B-A9DB-1B69CCCF430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E6F26197-40E3-45BA-8117-C0827E1D2F68}"/>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FDBBEC17-05A7-4443-B9E6-CF14037E4B5B}"/>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021C577C-EF0B-4083-AF18-D8083F9A3585}"/>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816D5F06-ABF0-43C0-94B1-7F502D28FA37}"/>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199B176-B1C7-45A5-905E-228938FE239F}"/>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F2EC3C9F-1ED8-423B-9B33-4F5F2E7AC6F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7BF545BE-E147-4802-8369-DFBFA1AEE378}"/>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6B6C2F94-B6E3-44BB-AA0D-21D97876B644}"/>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2403B35C-D9CB-47A2-9FC3-0590D8635839}"/>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BFFFB758-6C97-4E10-BDA8-0FEC8AB4B9FA}"/>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901FBDAF-0655-414A-890C-26D2FD5E3E7F}"/>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819A85D3-289B-4AC5-96A8-8B21E8F55BE4}"/>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6D500421-C3F1-488F-BA05-053DC531AE2C}"/>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075B0516-92C9-4361-AAAB-240AF87B9349}"/>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9ED281CA-0B03-4BC1-8650-C0EE8DAFECDA}"/>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289E2165-99FD-4139-816A-83888BAC4289}"/>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72A0A715-7A17-4803-A990-C4711EFD8A14}"/>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DE499C0D-552C-4C52-867C-24D351DB1689}"/>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9E3E8160-1823-4AE4-BCFD-F409B3765BD3}"/>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829FF7D4-8CAF-41EC-BDF7-6845868DE88B}"/>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2CBB7387-A44B-46A3-A8DC-0175CA70AE05}"/>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1582459D-F402-4429-899F-1433B0C255A0}"/>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E8E99117-C94B-4B8D-9279-DE8F509744E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C49E6D87-3474-4153-A4AF-F981DCDD3298}"/>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15AAD702-CFD2-4975-AD07-F4E8A368D5CF}"/>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C163537D-3B5E-4076-B04C-6DCF7EABEA15}"/>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DFC89BB6-9961-4290-AED5-3F443BAF77D8}"/>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DE546CA7-3E18-4F5B-853F-8C4403489934}"/>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61AA5E2F-89C9-4DCE-BE37-B69CD5BE8121}"/>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206D35BF-A4A7-4A54-B824-7DBC829219A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A78991BB-D327-45DE-8743-379214A3CEFB}"/>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36A58130-65AD-4653-9453-7522047CC13E}"/>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EB93A102-156F-4A3F-B20E-93CE820CC5EB}"/>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15440EFB-707C-4F05-AFB3-6FA7C5255D4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4D361BCF-A617-48C2-B9E9-5C0EB3DCFE64}"/>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E960BA3E-38B0-4882-923D-4C2027B590F7}"/>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1CF47858-F8D9-40D7-87FE-1712FDFC2D48}"/>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43424632-D8C1-4C75-9428-B13775E2A283}"/>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E910B7D0-853C-4408-B123-EE636E0AF919}"/>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3EB01826-E59D-43FF-921F-3C6334254C68}"/>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E77FB145-1F9A-4E76-BD90-C8FB51EFC2AB}"/>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A461B5BB-B9A5-45E2-9DCE-EDA3E8AD4EAA}"/>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E0EB7525-AC70-4D30-B0EC-9312F1AF75F3}"/>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B4AEDB7C-17B4-410A-AA6E-72EEF837FEF8}"/>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7C83701A-D7E1-4274-9477-35C0E44684CD}"/>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795FC90F-665D-478B-A74D-87BEF78029FA}"/>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F4682A20-830C-4AC6-AC87-E1AB493DFA82}"/>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B59A5DE1-0B73-431B-A0AB-48E0B03A6ECA}"/>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808E1542-8DE1-4E4A-8DF6-97C1437D5D58}"/>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03BD19E8-1208-4123-933B-84EB92151F8C}"/>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655E2AD-4D49-4D9D-B3EA-4A6CF40AC3E0}"/>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7A3A858-70BB-4213-BC6E-ED2B0037323D}"/>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5331890E-7CD4-4B01-9C1B-5D463B7EDB36}"/>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DAC47D25-A9A2-475B-BDA2-B725822C5E8F}"/>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6DCF9858-CB6B-481D-8176-F84D6AD0A605}"/>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B3F6D305-53CE-4E09-B032-87BFD862C952}"/>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896AF7E-F8EA-46A8-B3E8-E33F1FEDB9AD}"/>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C0CDD915-67CA-425F-8B98-67CCE38412EB}"/>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0CEEA00A-7FEA-4A1D-A638-34EA3CD4DD06}"/>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05AA0F37-0E20-45C7-A48E-07755C67683F}"/>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31621C7D-94F3-482D-874C-8CF266AA4AB7}"/>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49A88F4-EDB9-43EB-9A02-051357705139}"/>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5180BB20-59AF-46FC-BFB1-EB43205389AC}"/>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6A7F56D6-41AD-4EA1-AB51-055DBF19A018}"/>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B61FEBD5-FCBA-4501-9B1F-FB6F652462F9}"/>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7FE836B9-03AA-4D03-A6BE-28A17E5ADB19}"/>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9D1E5E94-3B0E-44BB-B56B-C42BC7CC674A}"/>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5B2787-A2CC-40B0-97CA-1BE697C56EE0}"/>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8E724BD1-0E25-4849-8FCE-1E2198D8780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C6414B29-F641-4D07-BD9B-D5F1615D00AA}"/>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D00E8E7A-3B0D-4185-8797-B09879162723}"/>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4B1A91A4-29F3-4BD5-8CA6-C68E0860A654}"/>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8C82C313-60AB-4D17-97C0-E3B7AABE66B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89D17DA5-C26A-4F68-B048-0A7D1204EBE6}"/>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8CBA2C1B-ADA3-4EC1-9A4A-CAF2FF71F171}"/>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3D0962CF-6B11-4E4C-A5C5-6E306AF593F0}"/>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FB75ECE0-174D-42C3-9A17-7A147197A0AC}"/>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A27CFE8B-0AAB-4465-AE1D-360F6BCDE04C}"/>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84A8BB49-A372-4A32-8305-0B61B1D6AD48}"/>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8CB554B8-F004-4EB5-9FF8-67336A8EFA7E}"/>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BD50065A-3D30-40D0-957E-E6115D922D8B}"/>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653B2EE5-1387-4574-9AD4-2EC7B4C95C73}"/>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31E4D799-E983-41BD-8F2A-E6F2427AA02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CEF18AFE-B67C-423D-8316-4DE24D20F348}"/>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AD0B3E13-B1BB-4B84-8BE7-E2740E0CE34D}"/>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0F20428F-4EB6-42E9-ADA2-34F25B9719B3}"/>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1B5CA2E4-DFDF-48AC-9C07-CAE9D7F5AF96}"/>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95C41670-2C74-4F2D-900B-B525CEBFB196}"/>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83C471A4-9E4B-4C3A-9859-2ECE22CD6A54}"/>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4CC78878-80A7-4602-A3B4-62AED42C04F4}"/>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A8E20938-187F-48CF-871A-44FE60CF2CF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03B92EB9-F188-4B6B-A8F5-7DDFD9E1A657}"/>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ECB44002-7750-4224-BA0F-C8F8CC767FF5}"/>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D1401DAA-B2E1-4A18-AECF-FD7BB11677FD}"/>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82691105-38B2-495E-93F4-44101E2D420E}"/>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7896FB9E-8C34-47EE-A233-BEC136AF8F79}"/>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a:extLst>
                    <a:ext uri="{FF2B5EF4-FFF2-40B4-BE49-F238E27FC236}">
                      <a16:creationId xmlns:a16="http://schemas.microsoft.com/office/drawing/2014/main" id="{CAEB5495-28EF-4ACE-B669-7C8802D4CDF1}"/>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a:extLst>
                    <a:ext uri="{FF2B5EF4-FFF2-40B4-BE49-F238E27FC236}">
                      <a16:creationId xmlns:a16="http://schemas.microsoft.com/office/drawing/2014/main" id="{3041ABA1-6A10-4207-B6FE-39721FFFFCE3}"/>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a:extLst>
                    <a:ext uri="{FF2B5EF4-FFF2-40B4-BE49-F238E27FC236}">
                      <a16:creationId xmlns:a16="http://schemas.microsoft.com/office/drawing/2014/main" id="{7A2566E4-11AA-428E-ABD9-AD3258ADDE35}"/>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a:extLst>
                    <a:ext uri="{FF2B5EF4-FFF2-40B4-BE49-F238E27FC236}">
                      <a16:creationId xmlns:a16="http://schemas.microsoft.com/office/drawing/2014/main" id="{F36A7593-B468-4208-9C83-8F229BFBB7A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a:extLst>
                    <a:ext uri="{FF2B5EF4-FFF2-40B4-BE49-F238E27FC236}">
                      <a16:creationId xmlns:a16="http://schemas.microsoft.com/office/drawing/2014/main" id="{932F607F-6FDA-4757-9A6C-A3AB2845433E}"/>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a:extLst>
                    <a:ext uri="{FF2B5EF4-FFF2-40B4-BE49-F238E27FC236}">
                      <a16:creationId xmlns:a16="http://schemas.microsoft.com/office/drawing/2014/main" id="{6B5585D9-D72D-4D8C-8356-1C7BA32C5B17}"/>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a:extLst>
              <a:ext uri="{FF2B5EF4-FFF2-40B4-BE49-F238E27FC236}">
                <a16:creationId xmlns:a16="http://schemas.microsoft.com/office/drawing/2014/main" id="{383076DF-BD83-4FCD-B367-2EBC0B23F76B}"/>
              </a:ext>
            </a:extLst>
          </p:cNvPr>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13890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2EE37C79-265B-4577-B483-14E0F43CB57D}"/>
              </a:ext>
            </a:extLst>
          </p:cNvPr>
          <p:cNvGrpSpPr/>
          <p:nvPr userDrawn="1"/>
        </p:nvGrpSpPr>
        <p:grpSpPr>
          <a:xfrm>
            <a:off x="-16378" y="3246962"/>
            <a:ext cx="12224756" cy="3104337"/>
            <a:chOff x="-16378" y="3753663"/>
            <a:chExt cx="12224756" cy="3104337"/>
          </a:xfrm>
        </p:grpSpPr>
        <p:sp>
          <p:nvSpPr>
            <p:cNvPr id="138" name="任意多边形: 形状 137">
              <a:extLst>
                <a:ext uri="{FF2B5EF4-FFF2-40B4-BE49-F238E27FC236}">
                  <a16:creationId xmlns:a16="http://schemas.microsoft.com/office/drawing/2014/main" id="{3DA628D9-A13E-4A76-BA50-433B4794B399}"/>
                </a:ext>
              </a:extLst>
            </p:cNvPr>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139" name="组合 138">
              <a:extLst>
                <a:ext uri="{FF2B5EF4-FFF2-40B4-BE49-F238E27FC236}">
                  <a16:creationId xmlns:a16="http://schemas.microsoft.com/office/drawing/2014/main" id="{4620FAEC-469D-437E-8B9D-DDB58113DDB5}"/>
                </a:ext>
              </a:extLst>
            </p:cNvPr>
            <p:cNvGrpSpPr/>
            <p:nvPr/>
          </p:nvGrpSpPr>
          <p:grpSpPr>
            <a:xfrm>
              <a:off x="-1458" y="3858888"/>
              <a:ext cx="12191119" cy="2976205"/>
              <a:chOff x="187228" y="985737"/>
              <a:chExt cx="12191119" cy="2976205"/>
            </a:xfrm>
            <a:solidFill>
              <a:srgbClr val="F9F9F9"/>
            </a:solidFill>
          </p:grpSpPr>
          <p:sp>
            <p:nvSpPr>
              <p:cNvPr id="140" name="任意多边形: 形状 139">
                <a:extLst>
                  <a:ext uri="{FF2B5EF4-FFF2-40B4-BE49-F238E27FC236}">
                    <a16:creationId xmlns:a16="http://schemas.microsoft.com/office/drawing/2014/main" id="{AF2D92BA-FD91-4E3B-92AC-BC2337DF5677}"/>
                  </a:ext>
                </a:extLst>
              </p:cNvPr>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1" name="任意多边形: 形状 140">
                <a:extLst>
                  <a:ext uri="{FF2B5EF4-FFF2-40B4-BE49-F238E27FC236}">
                    <a16:creationId xmlns:a16="http://schemas.microsoft.com/office/drawing/2014/main" id="{5B37A683-6533-45E2-86AD-49EE02B47B95}"/>
                  </a:ext>
                </a:extLst>
              </p:cNvPr>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2" name="任意多边形: 形状 141">
                <a:extLst>
                  <a:ext uri="{FF2B5EF4-FFF2-40B4-BE49-F238E27FC236}">
                    <a16:creationId xmlns:a16="http://schemas.microsoft.com/office/drawing/2014/main" id="{A88D6460-A961-4C4E-8DF9-4F4AD3A70FD9}"/>
                  </a:ext>
                </a:extLst>
              </p:cNvPr>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3" name="任意多边形: 形状 142">
                <a:extLst>
                  <a:ext uri="{FF2B5EF4-FFF2-40B4-BE49-F238E27FC236}">
                    <a16:creationId xmlns:a16="http://schemas.microsoft.com/office/drawing/2014/main" id="{263448B2-DB37-41FE-B585-71BE987CCB57}"/>
                  </a:ext>
                </a:extLst>
              </p:cNvPr>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7" name="任意多边形: 形状 146">
                <a:extLst>
                  <a:ext uri="{FF2B5EF4-FFF2-40B4-BE49-F238E27FC236}">
                    <a16:creationId xmlns:a16="http://schemas.microsoft.com/office/drawing/2014/main" id="{87FEE432-E785-46F6-A1E0-1886CC085279}"/>
                  </a:ext>
                </a:extLst>
              </p:cNvPr>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8" name="任意多边形: 形状 147">
                <a:extLst>
                  <a:ext uri="{FF2B5EF4-FFF2-40B4-BE49-F238E27FC236}">
                    <a16:creationId xmlns:a16="http://schemas.microsoft.com/office/drawing/2014/main" id="{09B1116C-FA50-4E52-A891-9A9E93FA6379}"/>
                  </a:ext>
                </a:extLst>
              </p:cNvPr>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9" name="任意多边形: 形状 148">
                <a:extLst>
                  <a:ext uri="{FF2B5EF4-FFF2-40B4-BE49-F238E27FC236}">
                    <a16:creationId xmlns:a16="http://schemas.microsoft.com/office/drawing/2014/main" id="{00A7C6D9-42DD-4F93-89B5-07AF028229E7}"/>
                  </a:ext>
                </a:extLst>
              </p:cNvPr>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0" name="任意多边形: 形状 149">
                <a:extLst>
                  <a:ext uri="{FF2B5EF4-FFF2-40B4-BE49-F238E27FC236}">
                    <a16:creationId xmlns:a16="http://schemas.microsoft.com/office/drawing/2014/main" id="{FD223CCB-A4C0-4854-BA3C-A023FA4699C7}"/>
                  </a:ext>
                </a:extLst>
              </p:cNvPr>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1" name="任意多边形: 形状 150">
                <a:extLst>
                  <a:ext uri="{FF2B5EF4-FFF2-40B4-BE49-F238E27FC236}">
                    <a16:creationId xmlns:a16="http://schemas.microsoft.com/office/drawing/2014/main" id="{AA735268-8434-4D11-A720-19602CD37B39}"/>
                  </a:ext>
                </a:extLst>
              </p:cNvPr>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2" name="任意多边形: 形状 151">
                <a:extLst>
                  <a:ext uri="{FF2B5EF4-FFF2-40B4-BE49-F238E27FC236}">
                    <a16:creationId xmlns:a16="http://schemas.microsoft.com/office/drawing/2014/main" id="{1C39A891-06C7-4B10-8E7D-DEE56DE31292}"/>
                  </a:ext>
                </a:extLst>
              </p:cNvPr>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3" name="任意多边形: 形状 152">
                <a:extLst>
                  <a:ext uri="{FF2B5EF4-FFF2-40B4-BE49-F238E27FC236}">
                    <a16:creationId xmlns:a16="http://schemas.microsoft.com/office/drawing/2014/main" id="{F4A043DD-BC2F-4DA3-A11C-90CC9BD95C82}"/>
                  </a:ext>
                </a:extLst>
              </p:cNvPr>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4" name="任意多边形: 形状 153">
                <a:extLst>
                  <a:ext uri="{FF2B5EF4-FFF2-40B4-BE49-F238E27FC236}">
                    <a16:creationId xmlns:a16="http://schemas.microsoft.com/office/drawing/2014/main" id="{401C427C-601F-4D55-ABDB-8144046C3B94}"/>
                  </a:ext>
                </a:extLst>
              </p:cNvPr>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5" name="任意多边形: 形状 154">
                <a:extLst>
                  <a:ext uri="{FF2B5EF4-FFF2-40B4-BE49-F238E27FC236}">
                    <a16:creationId xmlns:a16="http://schemas.microsoft.com/office/drawing/2014/main" id="{D2492A98-B144-4E80-B8FA-9175888AEB3F}"/>
                  </a:ext>
                </a:extLst>
              </p:cNvPr>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6" name="任意多边形: 形状 155">
                <a:extLst>
                  <a:ext uri="{FF2B5EF4-FFF2-40B4-BE49-F238E27FC236}">
                    <a16:creationId xmlns:a16="http://schemas.microsoft.com/office/drawing/2014/main" id="{F7C8BED5-616B-42BF-8ECC-7C57E13107AD}"/>
                  </a:ext>
                </a:extLst>
              </p:cNvPr>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7" name="任意多边形: 形状 156">
                <a:extLst>
                  <a:ext uri="{FF2B5EF4-FFF2-40B4-BE49-F238E27FC236}">
                    <a16:creationId xmlns:a16="http://schemas.microsoft.com/office/drawing/2014/main" id="{75D970C9-E7FD-4BC6-B35F-CE83FA51353D}"/>
                  </a:ext>
                </a:extLst>
              </p:cNvPr>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8" name="任意多边形: 形状 157">
                <a:extLst>
                  <a:ext uri="{FF2B5EF4-FFF2-40B4-BE49-F238E27FC236}">
                    <a16:creationId xmlns:a16="http://schemas.microsoft.com/office/drawing/2014/main" id="{3352A1A3-4AE4-4225-AB7C-55EDBE43B897}"/>
                  </a:ext>
                </a:extLst>
              </p:cNvPr>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9" name="任意多边形: 形状 158">
                <a:extLst>
                  <a:ext uri="{FF2B5EF4-FFF2-40B4-BE49-F238E27FC236}">
                    <a16:creationId xmlns:a16="http://schemas.microsoft.com/office/drawing/2014/main" id="{BA99C641-1D6E-4A65-A845-451D308A19B0}"/>
                  </a:ext>
                </a:extLst>
              </p:cNvPr>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0" name="任意多边形: 形状 159">
                <a:extLst>
                  <a:ext uri="{FF2B5EF4-FFF2-40B4-BE49-F238E27FC236}">
                    <a16:creationId xmlns:a16="http://schemas.microsoft.com/office/drawing/2014/main" id="{BE722A4A-A1D2-41E5-ADE1-A11DD55E69AA}"/>
                  </a:ext>
                </a:extLst>
              </p:cNvPr>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1" name="任意多边形: 形状 160">
                <a:extLst>
                  <a:ext uri="{FF2B5EF4-FFF2-40B4-BE49-F238E27FC236}">
                    <a16:creationId xmlns:a16="http://schemas.microsoft.com/office/drawing/2014/main" id="{9EDE5A34-D803-43EB-B8F1-E82A724ED885}"/>
                  </a:ext>
                </a:extLst>
              </p:cNvPr>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2" name="任意多边形: 形状 161">
                <a:extLst>
                  <a:ext uri="{FF2B5EF4-FFF2-40B4-BE49-F238E27FC236}">
                    <a16:creationId xmlns:a16="http://schemas.microsoft.com/office/drawing/2014/main" id="{D8431520-5F50-453F-88B3-49E74967FEE4}"/>
                  </a:ext>
                </a:extLst>
              </p:cNvPr>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3" name="任意多边形: 形状 162">
                <a:extLst>
                  <a:ext uri="{FF2B5EF4-FFF2-40B4-BE49-F238E27FC236}">
                    <a16:creationId xmlns:a16="http://schemas.microsoft.com/office/drawing/2014/main" id="{5C1A6FD5-63FD-46C9-89CD-876BD39198A5}"/>
                  </a:ext>
                </a:extLst>
              </p:cNvPr>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4" name="任意多边形: 形状 163">
                <a:extLst>
                  <a:ext uri="{FF2B5EF4-FFF2-40B4-BE49-F238E27FC236}">
                    <a16:creationId xmlns:a16="http://schemas.microsoft.com/office/drawing/2014/main" id="{97004C4B-D461-49DC-ABA1-634265CC4222}"/>
                  </a:ext>
                </a:extLst>
              </p:cNvPr>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5" name="任意多边形: 形状 164">
                <a:extLst>
                  <a:ext uri="{FF2B5EF4-FFF2-40B4-BE49-F238E27FC236}">
                    <a16:creationId xmlns:a16="http://schemas.microsoft.com/office/drawing/2014/main" id="{FA314FB9-EE83-4C3B-878D-723A8A146083}"/>
                  </a:ext>
                </a:extLst>
              </p:cNvPr>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6" name="任意多边形: 形状 165">
                <a:extLst>
                  <a:ext uri="{FF2B5EF4-FFF2-40B4-BE49-F238E27FC236}">
                    <a16:creationId xmlns:a16="http://schemas.microsoft.com/office/drawing/2014/main" id="{7099D87C-DD3D-4CED-AD38-3A1686D78482}"/>
                  </a:ext>
                </a:extLst>
              </p:cNvPr>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7" name="任意多边形: 形状 166">
                <a:extLst>
                  <a:ext uri="{FF2B5EF4-FFF2-40B4-BE49-F238E27FC236}">
                    <a16:creationId xmlns:a16="http://schemas.microsoft.com/office/drawing/2014/main" id="{1DFD262C-F1EF-4A1D-A562-7A615A3D81CA}"/>
                  </a:ext>
                </a:extLst>
              </p:cNvPr>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8" name="任意多边形: 形状 167">
                <a:extLst>
                  <a:ext uri="{FF2B5EF4-FFF2-40B4-BE49-F238E27FC236}">
                    <a16:creationId xmlns:a16="http://schemas.microsoft.com/office/drawing/2014/main" id="{53912F22-BDD6-422C-986F-DB27FC8D32BB}"/>
                  </a:ext>
                </a:extLst>
              </p:cNvPr>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9" name="任意多边形: 形状 168">
                <a:extLst>
                  <a:ext uri="{FF2B5EF4-FFF2-40B4-BE49-F238E27FC236}">
                    <a16:creationId xmlns:a16="http://schemas.microsoft.com/office/drawing/2014/main" id="{1DE1860D-72A4-4DD4-B628-D6098A5C7F80}"/>
                  </a:ext>
                </a:extLst>
              </p:cNvPr>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0" name="任意多边形: 形状 169">
                <a:extLst>
                  <a:ext uri="{FF2B5EF4-FFF2-40B4-BE49-F238E27FC236}">
                    <a16:creationId xmlns:a16="http://schemas.microsoft.com/office/drawing/2014/main" id="{122B77EF-6F6F-4E05-9434-F7D8B25FF8B3}"/>
                  </a:ext>
                </a:extLst>
              </p:cNvPr>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1" name="任意多边形: 形状 170">
                <a:extLst>
                  <a:ext uri="{FF2B5EF4-FFF2-40B4-BE49-F238E27FC236}">
                    <a16:creationId xmlns:a16="http://schemas.microsoft.com/office/drawing/2014/main" id="{823F4EA2-6405-4FBA-826A-D846A7F5ED31}"/>
                  </a:ext>
                </a:extLst>
              </p:cNvPr>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2" name="任意多边形: 形状 171">
                <a:extLst>
                  <a:ext uri="{FF2B5EF4-FFF2-40B4-BE49-F238E27FC236}">
                    <a16:creationId xmlns:a16="http://schemas.microsoft.com/office/drawing/2014/main" id="{B84B0258-AF86-40E8-9E73-DCDFE05521E7}"/>
                  </a:ext>
                </a:extLst>
              </p:cNvPr>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3" name="任意多边形: 形状 172">
                <a:extLst>
                  <a:ext uri="{FF2B5EF4-FFF2-40B4-BE49-F238E27FC236}">
                    <a16:creationId xmlns:a16="http://schemas.microsoft.com/office/drawing/2014/main" id="{43A6EE30-70C6-47D1-9580-4D05E57F03A7}"/>
                  </a:ext>
                </a:extLst>
              </p:cNvPr>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4" name="任意多边形: 形状 173">
                <a:extLst>
                  <a:ext uri="{FF2B5EF4-FFF2-40B4-BE49-F238E27FC236}">
                    <a16:creationId xmlns:a16="http://schemas.microsoft.com/office/drawing/2014/main" id="{0941BA1D-D082-4336-8C09-5FA8DD7AEC7F}"/>
                  </a:ext>
                </a:extLst>
              </p:cNvPr>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5" name="任意多边形: 形状 174">
                <a:extLst>
                  <a:ext uri="{FF2B5EF4-FFF2-40B4-BE49-F238E27FC236}">
                    <a16:creationId xmlns:a16="http://schemas.microsoft.com/office/drawing/2014/main" id="{A721F4CE-E34A-443B-BE05-975F9A0A6174}"/>
                  </a:ext>
                </a:extLst>
              </p:cNvPr>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6" name="任意多边形: 形状 175">
                <a:extLst>
                  <a:ext uri="{FF2B5EF4-FFF2-40B4-BE49-F238E27FC236}">
                    <a16:creationId xmlns:a16="http://schemas.microsoft.com/office/drawing/2014/main" id="{209B2C26-3D7C-4B59-A9FE-844E1BEDB7D2}"/>
                  </a:ext>
                </a:extLst>
              </p:cNvPr>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7" name="任意多边形: 形状 176">
                <a:extLst>
                  <a:ext uri="{FF2B5EF4-FFF2-40B4-BE49-F238E27FC236}">
                    <a16:creationId xmlns:a16="http://schemas.microsoft.com/office/drawing/2014/main" id="{5808815F-C324-4B62-A216-893167F88A75}"/>
                  </a:ext>
                </a:extLst>
              </p:cNvPr>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8" name="任意多边形: 形状 177">
                <a:extLst>
                  <a:ext uri="{FF2B5EF4-FFF2-40B4-BE49-F238E27FC236}">
                    <a16:creationId xmlns:a16="http://schemas.microsoft.com/office/drawing/2014/main" id="{83E79F52-FE92-4DC8-9A5C-165B8ABE8E48}"/>
                  </a:ext>
                </a:extLst>
              </p:cNvPr>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9" name="任意多边形: 形状 178">
                <a:extLst>
                  <a:ext uri="{FF2B5EF4-FFF2-40B4-BE49-F238E27FC236}">
                    <a16:creationId xmlns:a16="http://schemas.microsoft.com/office/drawing/2014/main" id="{99958AEC-66D4-468D-A893-A2EE88A45FB8}"/>
                  </a:ext>
                </a:extLst>
              </p:cNvPr>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0" name="任意多边形: 形状 179">
                <a:extLst>
                  <a:ext uri="{FF2B5EF4-FFF2-40B4-BE49-F238E27FC236}">
                    <a16:creationId xmlns:a16="http://schemas.microsoft.com/office/drawing/2014/main" id="{3BD49D5D-48A9-49DC-B491-6A7AFA722204}"/>
                  </a:ext>
                </a:extLst>
              </p:cNvPr>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1" name="任意多边形: 形状 180">
                <a:extLst>
                  <a:ext uri="{FF2B5EF4-FFF2-40B4-BE49-F238E27FC236}">
                    <a16:creationId xmlns:a16="http://schemas.microsoft.com/office/drawing/2014/main" id="{6F95791F-4C2D-4D64-B8E0-5A20EED97F60}"/>
                  </a:ext>
                </a:extLst>
              </p:cNvPr>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2" name="任意多边形: 形状 181">
                <a:extLst>
                  <a:ext uri="{FF2B5EF4-FFF2-40B4-BE49-F238E27FC236}">
                    <a16:creationId xmlns:a16="http://schemas.microsoft.com/office/drawing/2014/main" id="{4C0D1D99-32F8-4282-8EBA-5411FC664C84}"/>
                  </a:ext>
                </a:extLst>
              </p:cNvPr>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3" name="任意多边形: 形状 182">
                <a:extLst>
                  <a:ext uri="{FF2B5EF4-FFF2-40B4-BE49-F238E27FC236}">
                    <a16:creationId xmlns:a16="http://schemas.microsoft.com/office/drawing/2014/main" id="{198C00AB-9182-4AEB-AD0A-3EE8428C3B05}"/>
                  </a:ext>
                </a:extLst>
              </p:cNvPr>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4" name="任意多边形: 形状 183">
                <a:extLst>
                  <a:ext uri="{FF2B5EF4-FFF2-40B4-BE49-F238E27FC236}">
                    <a16:creationId xmlns:a16="http://schemas.microsoft.com/office/drawing/2014/main" id="{FBE40402-891A-40E3-8F17-2D5A31105252}"/>
                  </a:ext>
                </a:extLst>
              </p:cNvPr>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5" name="任意多边形: 形状 184">
                <a:extLst>
                  <a:ext uri="{FF2B5EF4-FFF2-40B4-BE49-F238E27FC236}">
                    <a16:creationId xmlns:a16="http://schemas.microsoft.com/office/drawing/2014/main" id="{8F62C191-E570-4BB6-AE34-8D7E5547004F}"/>
                  </a:ext>
                </a:extLst>
              </p:cNvPr>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6" name="任意多边形: 形状 185">
                <a:extLst>
                  <a:ext uri="{FF2B5EF4-FFF2-40B4-BE49-F238E27FC236}">
                    <a16:creationId xmlns:a16="http://schemas.microsoft.com/office/drawing/2014/main" id="{9D7B7BB8-4F06-4854-A72D-652658C40624}"/>
                  </a:ext>
                </a:extLst>
              </p:cNvPr>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7" name="任意多边形: 形状 186">
                <a:extLst>
                  <a:ext uri="{FF2B5EF4-FFF2-40B4-BE49-F238E27FC236}">
                    <a16:creationId xmlns:a16="http://schemas.microsoft.com/office/drawing/2014/main" id="{DFA1C0A3-139F-41C1-97B2-5C86F1F28638}"/>
                  </a:ext>
                </a:extLst>
              </p:cNvPr>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8" name="任意多边形: 形状 187">
                <a:extLst>
                  <a:ext uri="{FF2B5EF4-FFF2-40B4-BE49-F238E27FC236}">
                    <a16:creationId xmlns:a16="http://schemas.microsoft.com/office/drawing/2014/main" id="{EB5B7FF3-1D67-4252-A468-BD1B5934A7C6}"/>
                  </a:ext>
                </a:extLst>
              </p:cNvPr>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9" name="任意多边形: 形状 188">
                <a:extLst>
                  <a:ext uri="{FF2B5EF4-FFF2-40B4-BE49-F238E27FC236}">
                    <a16:creationId xmlns:a16="http://schemas.microsoft.com/office/drawing/2014/main" id="{25C8A6C0-51CC-4437-91E9-2640D094AB36}"/>
                  </a:ext>
                </a:extLst>
              </p:cNvPr>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0" name="任意多边形: 形状 189">
                <a:extLst>
                  <a:ext uri="{FF2B5EF4-FFF2-40B4-BE49-F238E27FC236}">
                    <a16:creationId xmlns:a16="http://schemas.microsoft.com/office/drawing/2014/main" id="{43724EE1-E8D7-4942-AD64-024A2BC622F9}"/>
                  </a:ext>
                </a:extLst>
              </p:cNvPr>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1" name="任意多边形: 形状 190">
                <a:extLst>
                  <a:ext uri="{FF2B5EF4-FFF2-40B4-BE49-F238E27FC236}">
                    <a16:creationId xmlns:a16="http://schemas.microsoft.com/office/drawing/2014/main" id="{24F8DCBF-40DC-4E2D-B79C-2E949CFA98F9}"/>
                  </a:ext>
                </a:extLst>
              </p:cNvPr>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2" name="任意多边形: 形状 191">
                <a:extLst>
                  <a:ext uri="{FF2B5EF4-FFF2-40B4-BE49-F238E27FC236}">
                    <a16:creationId xmlns:a16="http://schemas.microsoft.com/office/drawing/2014/main" id="{DAA2DCB3-E0CD-490B-A027-F75E93136180}"/>
                  </a:ext>
                </a:extLst>
              </p:cNvPr>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3" name="任意多边形: 形状 192">
                <a:extLst>
                  <a:ext uri="{FF2B5EF4-FFF2-40B4-BE49-F238E27FC236}">
                    <a16:creationId xmlns:a16="http://schemas.microsoft.com/office/drawing/2014/main" id="{B7E244E4-7C18-418E-8CC2-821B63A8B15F}"/>
                  </a:ext>
                </a:extLst>
              </p:cNvPr>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4" name="任意多边形: 形状 193">
                <a:extLst>
                  <a:ext uri="{FF2B5EF4-FFF2-40B4-BE49-F238E27FC236}">
                    <a16:creationId xmlns:a16="http://schemas.microsoft.com/office/drawing/2014/main" id="{7E503EA8-6A27-48BF-9E47-4E0A898EA66A}"/>
                  </a:ext>
                </a:extLst>
              </p:cNvPr>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5" name="任意多边形: 形状 194">
                <a:extLst>
                  <a:ext uri="{FF2B5EF4-FFF2-40B4-BE49-F238E27FC236}">
                    <a16:creationId xmlns:a16="http://schemas.microsoft.com/office/drawing/2014/main" id="{2BEF38CF-EF25-4353-9581-66422B1F900C}"/>
                  </a:ext>
                </a:extLst>
              </p:cNvPr>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6" name="任意多边形: 形状 195">
                <a:extLst>
                  <a:ext uri="{FF2B5EF4-FFF2-40B4-BE49-F238E27FC236}">
                    <a16:creationId xmlns:a16="http://schemas.microsoft.com/office/drawing/2014/main" id="{7756BE9B-48ED-4A95-8862-0DFD9314E8B2}"/>
                  </a:ext>
                </a:extLst>
              </p:cNvPr>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7" name="任意多边形: 形状 196">
                <a:extLst>
                  <a:ext uri="{FF2B5EF4-FFF2-40B4-BE49-F238E27FC236}">
                    <a16:creationId xmlns:a16="http://schemas.microsoft.com/office/drawing/2014/main" id="{942AB00A-D455-41CB-A12E-C45A30E2395D}"/>
                  </a:ext>
                </a:extLst>
              </p:cNvPr>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8" name="任意多边形: 形状 197">
                <a:extLst>
                  <a:ext uri="{FF2B5EF4-FFF2-40B4-BE49-F238E27FC236}">
                    <a16:creationId xmlns:a16="http://schemas.microsoft.com/office/drawing/2014/main" id="{5B89A05A-CD86-4CED-996D-74A9DBCB33CB}"/>
                  </a:ext>
                </a:extLst>
              </p:cNvPr>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9" name="任意多边形: 形状 198">
                <a:extLst>
                  <a:ext uri="{FF2B5EF4-FFF2-40B4-BE49-F238E27FC236}">
                    <a16:creationId xmlns:a16="http://schemas.microsoft.com/office/drawing/2014/main" id="{BA1DEE9A-4218-4F54-A1B8-8226BAE85392}"/>
                  </a:ext>
                </a:extLst>
              </p:cNvPr>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0" name="任意多边形: 形状 199">
                <a:extLst>
                  <a:ext uri="{FF2B5EF4-FFF2-40B4-BE49-F238E27FC236}">
                    <a16:creationId xmlns:a16="http://schemas.microsoft.com/office/drawing/2014/main" id="{4DC2FBC1-0069-479B-8366-BF6EF1C44753}"/>
                  </a:ext>
                </a:extLst>
              </p:cNvPr>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1" name="任意多边形: 形状 200">
                <a:extLst>
                  <a:ext uri="{FF2B5EF4-FFF2-40B4-BE49-F238E27FC236}">
                    <a16:creationId xmlns:a16="http://schemas.microsoft.com/office/drawing/2014/main" id="{135051C5-5FA2-4B5B-9410-164595B68FB5}"/>
                  </a:ext>
                </a:extLst>
              </p:cNvPr>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2" name="任意多边形: 形状 201">
                <a:extLst>
                  <a:ext uri="{FF2B5EF4-FFF2-40B4-BE49-F238E27FC236}">
                    <a16:creationId xmlns:a16="http://schemas.microsoft.com/office/drawing/2014/main" id="{EFE3C09C-44A3-48B4-AF21-7999CD27AC59}"/>
                  </a:ext>
                </a:extLst>
              </p:cNvPr>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3" name="任意多边形: 形状 202">
                <a:extLst>
                  <a:ext uri="{FF2B5EF4-FFF2-40B4-BE49-F238E27FC236}">
                    <a16:creationId xmlns:a16="http://schemas.microsoft.com/office/drawing/2014/main" id="{38278D51-FA96-4731-8245-F28D7B5BCB87}"/>
                  </a:ext>
                </a:extLst>
              </p:cNvPr>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4" name="任意多边形: 形状 203">
                <a:extLst>
                  <a:ext uri="{FF2B5EF4-FFF2-40B4-BE49-F238E27FC236}">
                    <a16:creationId xmlns:a16="http://schemas.microsoft.com/office/drawing/2014/main" id="{8BC47DAC-5BF3-45E7-80ED-F280456DF8C0}"/>
                  </a:ext>
                </a:extLst>
              </p:cNvPr>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5" name="任意多边形: 形状 204">
                <a:extLst>
                  <a:ext uri="{FF2B5EF4-FFF2-40B4-BE49-F238E27FC236}">
                    <a16:creationId xmlns:a16="http://schemas.microsoft.com/office/drawing/2014/main" id="{9CD9D88C-146E-4BAE-828E-C492C137D0A2}"/>
                  </a:ext>
                </a:extLst>
              </p:cNvPr>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6" name="任意多边形: 形状 205">
                <a:extLst>
                  <a:ext uri="{FF2B5EF4-FFF2-40B4-BE49-F238E27FC236}">
                    <a16:creationId xmlns:a16="http://schemas.microsoft.com/office/drawing/2014/main" id="{B5EBADDD-5079-46B6-A2E0-58BC375D01A2}"/>
                  </a:ext>
                </a:extLst>
              </p:cNvPr>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7" name="任意多边形: 形状 206">
                <a:extLst>
                  <a:ext uri="{FF2B5EF4-FFF2-40B4-BE49-F238E27FC236}">
                    <a16:creationId xmlns:a16="http://schemas.microsoft.com/office/drawing/2014/main" id="{A5C1CC83-05CD-46E3-9A04-0D7ED161CE60}"/>
                  </a:ext>
                </a:extLst>
              </p:cNvPr>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8" name="任意多边形: 形状 207">
                <a:extLst>
                  <a:ext uri="{FF2B5EF4-FFF2-40B4-BE49-F238E27FC236}">
                    <a16:creationId xmlns:a16="http://schemas.microsoft.com/office/drawing/2014/main" id="{2BB989E3-43F1-4FEC-80C6-B93B86932704}"/>
                  </a:ext>
                </a:extLst>
              </p:cNvPr>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9" name="任意多边形: 形状 208">
                <a:extLst>
                  <a:ext uri="{FF2B5EF4-FFF2-40B4-BE49-F238E27FC236}">
                    <a16:creationId xmlns:a16="http://schemas.microsoft.com/office/drawing/2014/main" id="{3F34CDA3-E04C-4163-949D-E50D0D01D87D}"/>
                  </a:ext>
                </a:extLst>
              </p:cNvPr>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0" name="任意多边形: 形状 209">
                <a:extLst>
                  <a:ext uri="{FF2B5EF4-FFF2-40B4-BE49-F238E27FC236}">
                    <a16:creationId xmlns:a16="http://schemas.microsoft.com/office/drawing/2014/main" id="{710EFD5D-8D32-4EC0-9D10-F1C5C6D806F0}"/>
                  </a:ext>
                </a:extLst>
              </p:cNvPr>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1" name="任意多边形: 形状 210">
                <a:extLst>
                  <a:ext uri="{FF2B5EF4-FFF2-40B4-BE49-F238E27FC236}">
                    <a16:creationId xmlns:a16="http://schemas.microsoft.com/office/drawing/2014/main" id="{DADCD0E7-1E08-4920-B22C-2CA6A7DEE913}"/>
                  </a:ext>
                </a:extLst>
              </p:cNvPr>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2" name="任意多边形: 形状 211">
                <a:extLst>
                  <a:ext uri="{FF2B5EF4-FFF2-40B4-BE49-F238E27FC236}">
                    <a16:creationId xmlns:a16="http://schemas.microsoft.com/office/drawing/2014/main" id="{E385587D-CFE3-47DF-B7EB-B2C948EE6C75}"/>
                  </a:ext>
                </a:extLst>
              </p:cNvPr>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3" name="任意多边形: 形状 212">
                <a:extLst>
                  <a:ext uri="{FF2B5EF4-FFF2-40B4-BE49-F238E27FC236}">
                    <a16:creationId xmlns:a16="http://schemas.microsoft.com/office/drawing/2014/main" id="{2393178A-101D-4E37-89A3-D38F4E43AE97}"/>
                  </a:ext>
                </a:extLst>
              </p:cNvPr>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4" name="任意多边形: 形状 213">
                <a:extLst>
                  <a:ext uri="{FF2B5EF4-FFF2-40B4-BE49-F238E27FC236}">
                    <a16:creationId xmlns:a16="http://schemas.microsoft.com/office/drawing/2014/main" id="{66ED5002-CC26-4A51-9265-E2FD48EA361A}"/>
                  </a:ext>
                </a:extLst>
              </p:cNvPr>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5" name="任意多边形: 形状 214">
                <a:extLst>
                  <a:ext uri="{FF2B5EF4-FFF2-40B4-BE49-F238E27FC236}">
                    <a16:creationId xmlns:a16="http://schemas.microsoft.com/office/drawing/2014/main" id="{B26A0427-EFB3-48B6-A8E8-597B4F29240F}"/>
                  </a:ext>
                </a:extLst>
              </p:cNvPr>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6" name="任意多边形: 形状 215">
                <a:extLst>
                  <a:ext uri="{FF2B5EF4-FFF2-40B4-BE49-F238E27FC236}">
                    <a16:creationId xmlns:a16="http://schemas.microsoft.com/office/drawing/2014/main" id="{CF7E1436-6CB2-4C66-9E17-18A62130F4A4}"/>
                  </a:ext>
                </a:extLst>
              </p:cNvPr>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7" name="任意多边形: 形状 216">
                <a:extLst>
                  <a:ext uri="{FF2B5EF4-FFF2-40B4-BE49-F238E27FC236}">
                    <a16:creationId xmlns:a16="http://schemas.microsoft.com/office/drawing/2014/main" id="{C9B85ACD-7909-4E73-B0E2-41AC296EFA50}"/>
                  </a:ext>
                </a:extLst>
              </p:cNvPr>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8" name="任意多边形: 形状 217">
                <a:extLst>
                  <a:ext uri="{FF2B5EF4-FFF2-40B4-BE49-F238E27FC236}">
                    <a16:creationId xmlns:a16="http://schemas.microsoft.com/office/drawing/2014/main" id="{5E40EB5E-5624-4D59-831C-CF88F65FB19D}"/>
                  </a:ext>
                </a:extLst>
              </p:cNvPr>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9" name="任意多边形: 形状 218">
                <a:extLst>
                  <a:ext uri="{FF2B5EF4-FFF2-40B4-BE49-F238E27FC236}">
                    <a16:creationId xmlns:a16="http://schemas.microsoft.com/office/drawing/2014/main" id="{07FCA29F-9C78-47A6-A4D4-8901BB338310}"/>
                  </a:ext>
                </a:extLst>
              </p:cNvPr>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0" name="任意多边形: 形状 219">
                <a:extLst>
                  <a:ext uri="{FF2B5EF4-FFF2-40B4-BE49-F238E27FC236}">
                    <a16:creationId xmlns:a16="http://schemas.microsoft.com/office/drawing/2014/main" id="{C813E93C-3805-46D3-B38F-8CF2BECE6C7B}"/>
                  </a:ext>
                </a:extLst>
              </p:cNvPr>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1" name="任意多边形: 形状 220">
                <a:extLst>
                  <a:ext uri="{FF2B5EF4-FFF2-40B4-BE49-F238E27FC236}">
                    <a16:creationId xmlns:a16="http://schemas.microsoft.com/office/drawing/2014/main" id="{6622D648-A37F-467D-8EC1-5FF889612E50}"/>
                  </a:ext>
                </a:extLst>
              </p:cNvPr>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2" name="任意多边形: 形状 221">
                <a:extLst>
                  <a:ext uri="{FF2B5EF4-FFF2-40B4-BE49-F238E27FC236}">
                    <a16:creationId xmlns:a16="http://schemas.microsoft.com/office/drawing/2014/main" id="{79919C94-968A-45B2-992B-030AD095AEE8}"/>
                  </a:ext>
                </a:extLst>
              </p:cNvPr>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3" name="任意多边形: 形状 222">
                <a:extLst>
                  <a:ext uri="{FF2B5EF4-FFF2-40B4-BE49-F238E27FC236}">
                    <a16:creationId xmlns:a16="http://schemas.microsoft.com/office/drawing/2014/main" id="{CC8C7B7A-7956-43BA-A06E-1154BF3D83D4}"/>
                  </a:ext>
                </a:extLst>
              </p:cNvPr>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4" name="任意多边形: 形状 223">
                <a:extLst>
                  <a:ext uri="{FF2B5EF4-FFF2-40B4-BE49-F238E27FC236}">
                    <a16:creationId xmlns:a16="http://schemas.microsoft.com/office/drawing/2014/main" id="{E126D0EE-04EA-44A4-92A9-D413C4C66441}"/>
                  </a:ext>
                </a:extLst>
              </p:cNvPr>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5" name="任意多边形: 形状 224">
                <a:extLst>
                  <a:ext uri="{FF2B5EF4-FFF2-40B4-BE49-F238E27FC236}">
                    <a16:creationId xmlns:a16="http://schemas.microsoft.com/office/drawing/2014/main" id="{1357E489-75CA-4F79-B06D-391D99BE7D7D}"/>
                  </a:ext>
                </a:extLst>
              </p:cNvPr>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6" name="任意多边形: 形状 225">
                <a:extLst>
                  <a:ext uri="{FF2B5EF4-FFF2-40B4-BE49-F238E27FC236}">
                    <a16:creationId xmlns:a16="http://schemas.microsoft.com/office/drawing/2014/main" id="{9A4541EC-B114-4266-8121-64C4A7BC09D5}"/>
                  </a:ext>
                </a:extLst>
              </p:cNvPr>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7" name="任意多边形: 形状 226">
                <a:extLst>
                  <a:ext uri="{FF2B5EF4-FFF2-40B4-BE49-F238E27FC236}">
                    <a16:creationId xmlns:a16="http://schemas.microsoft.com/office/drawing/2014/main" id="{19BBAF81-418B-4641-8D51-FF055D6ACE2F}"/>
                  </a:ext>
                </a:extLst>
              </p:cNvPr>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8" name="任意多边形: 形状 227">
                <a:extLst>
                  <a:ext uri="{FF2B5EF4-FFF2-40B4-BE49-F238E27FC236}">
                    <a16:creationId xmlns:a16="http://schemas.microsoft.com/office/drawing/2014/main" id="{C91A050C-E8EC-4205-A49B-F1CE89391283}"/>
                  </a:ext>
                </a:extLst>
              </p:cNvPr>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9" name="任意多边形: 形状 228">
                <a:extLst>
                  <a:ext uri="{FF2B5EF4-FFF2-40B4-BE49-F238E27FC236}">
                    <a16:creationId xmlns:a16="http://schemas.microsoft.com/office/drawing/2014/main" id="{44DB3F6E-C2C2-485B-8E85-4048C1D3EA0D}"/>
                  </a:ext>
                </a:extLst>
              </p:cNvPr>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0" name="任意多边形: 形状 229">
                <a:extLst>
                  <a:ext uri="{FF2B5EF4-FFF2-40B4-BE49-F238E27FC236}">
                    <a16:creationId xmlns:a16="http://schemas.microsoft.com/office/drawing/2014/main" id="{BDBE7A57-109E-4498-81B4-9CF032A31B6E}"/>
                  </a:ext>
                </a:extLst>
              </p:cNvPr>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1" name="任意多边形: 形状 230">
                <a:extLst>
                  <a:ext uri="{FF2B5EF4-FFF2-40B4-BE49-F238E27FC236}">
                    <a16:creationId xmlns:a16="http://schemas.microsoft.com/office/drawing/2014/main" id="{CCB7BE54-8DC2-4EB0-8AC1-657032023F27}"/>
                  </a:ext>
                </a:extLst>
              </p:cNvPr>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2" name="任意多边形: 形状 231">
                <a:extLst>
                  <a:ext uri="{FF2B5EF4-FFF2-40B4-BE49-F238E27FC236}">
                    <a16:creationId xmlns:a16="http://schemas.microsoft.com/office/drawing/2014/main" id="{55427E60-A3F7-4158-B280-91A9D39B81B4}"/>
                  </a:ext>
                </a:extLst>
              </p:cNvPr>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3" name="任意多边形: 形状 232">
                <a:extLst>
                  <a:ext uri="{FF2B5EF4-FFF2-40B4-BE49-F238E27FC236}">
                    <a16:creationId xmlns:a16="http://schemas.microsoft.com/office/drawing/2014/main" id="{E59C79BD-D429-472E-88CB-78EE6BFA547E}"/>
                  </a:ext>
                </a:extLst>
              </p:cNvPr>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4" name="任意多边形: 形状 233">
                <a:extLst>
                  <a:ext uri="{FF2B5EF4-FFF2-40B4-BE49-F238E27FC236}">
                    <a16:creationId xmlns:a16="http://schemas.microsoft.com/office/drawing/2014/main" id="{C5994F20-7DB2-4DA8-ABB3-A25A7840C440}"/>
                  </a:ext>
                </a:extLst>
              </p:cNvPr>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5" name="任意多边形: 形状 234">
                <a:extLst>
                  <a:ext uri="{FF2B5EF4-FFF2-40B4-BE49-F238E27FC236}">
                    <a16:creationId xmlns:a16="http://schemas.microsoft.com/office/drawing/2014/main" id="{803B679A-EB61-4549-9C97-82B8CBF26AD1}"/>
                  </a:ext>
                </a:extLst>
              </p:cNvPr>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6" name="任意多边形: 形状 235">
                <a:extLst>
                  <a:ext uri="{FF2B5EF4-FFF2-40B4-BE49-F238E27FC236}">
                    <a16:creationId xmlns:a16="http://schemas.microsoft.com/office/drawing/2014/main" id="{53546BC2-FFB3-4B87-8269-6B49BAE4E6CB}"/>
                  </a:ext>
                </a:extLst>
              </p:cNvPr>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7" name="任意多边形: 形状 236">
                <a:extLst>
                  <a:ext uri="{FF2B5EF4-FFF2-40B4-BE49-F238E27FC236}">
                    <a16:creationId xmlns:a16="http://schemas.microsoft.com/office/drawing/2014/main" id="{DD328206-61FB-49DD-8829-DC228AC7318D}"/>
                  </a:ext>
                </a:extLst>
              </p:cNvPr>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8" name="任意多边形: 形状 237">
                <a:extLst>
                  <a:ext uri="{FF2B5EF4-FFF2-40B4-BE49-F238E27FC236}">
                    <a16:creationId xmlns:a16="http://schemas.microsoft.com/office/drawing/2014/main" id="{5310032A-2E0D-43F2-BA2D-13C4E32DCED1}"/>
                  </a:ext>
                </a:extLst>
              </p:cNvPr>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9" name="任意多边形: 形状 238">
                <a:extLst>
                  <a:ext uri="{FF2B5EF4-FFF2-40B4-BE49-F238E27FC236}">
                    <a16:creationId xmlns:a16="http://schemas.microsoft.com/office/drawing/2014/main" id="{E9382C61-FF33-4AAF-A96C-13D8D86FC675}"/>
                  </a:ext>
                </a:extLst>
              </p:cNvPr>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0" name="任意多边形: 形状 239">
                <a:extLst>
                  <a:ext uri="{FF2B5EF4-FFF2-40B4-BE49-F238E27FC236}">
                    <a16:creationId xmlns:a16="http://schemas.microsoft.com/office/drawing/2014/main" id="{D36A78C0-FD38-47BA-8CA6-8B8ED543CB7B}"/>
                  </a:ext>
                </a:extLst>
              </p:cNvPr>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1" name="任意多边形: 形状 240">
                <a:extLst>
                  <a:ext uri="{FF2B5EF4-FFF2-40B4-BE49-F238E27FC236}">
                    <a16:creationId xmlns:a16="http://schemas.microsoft.com/office/drawing/2014/main" id="{22F836AB-978A-46D0-812D-82EA8D5FA8F2}"/>
                  </a:ext>
                </a:extLst>
              </p:cNvPr>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2" name="任意多边形: 形状 241">
                <a:extLst>
                  <a:ext uri="{FF2B5EF4-FFF2-40B4-BE49-F238E27FC236}">
                    <a16:creationId xmlns:a16="http://schemas.microsoft.com/office/drawing/2014/main" id="{EA811BEC-D9B4-4593-8660-4E985FA6BBE9}"/>
                  </a:ext>
                </a:extLst>
              </p:cNvPr>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3" name="任意多边形: 形状 242">
                <a:extLst>
                  <a:ext uri="{FF2B5EF4-FFF2-40B4-BE49-F238E27FC236}">
                    <a16:creationId xmlns:a16="http://schemas.microsoft.com/office/drawing/2014/main" id="{060FD43E-94F5-40AC-BACE-BE321F1426C2}"/>
                  </a:ext>
                </a:extLst>
              </p:cNvPr>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4" name="任意多边形: 形状 243">
                <a:extLst>
                  <a:ext uri="{FF2B5EF4-FFF2-40B4-BE49-F238E27FC236}">
                    <a16:creationId xmlns:a16="http://schemas.microsoft.com/office/drawing/2014/main" id="{D0CFF7F3-3749-4303-A8F1-1F094B026949}"/>
                  </a:ext>
                </a:extLst>
              </p:cNvPr>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5" name="任意多边形: 形状 244">
                <a:extLst>
                  <a:ext uri="{FF2B5EF4-FFF2-40B4-BE49-F238E27FC236}">
                    <a16:creationId xmlns:a16="http://schemas.microsoft.com/office/drawing/2014/main" id="{F9B368F0-1EF4-42EE-B9EA-8CB4578375A7}"/>
                  </a:ext>
                </a:extLst>
              </p:cNvPr>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6" name="任意多边形: 形状 245">
                <a:extLst>
                  <a:ext uri="{FF2B5EF4-FFF2-40B4-BE49-F238E27FC236}">
                    <a16:creationId xmlns:a16="http://schemas.microsoft.com/office/drawing/2014/main" id="{BC9AD0AA-410A-49D8-8AF9-6D30744D8822}"/>
                  </a:ext>
                </a:extLst>
              </p:cNvPr>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7" name="任意多边形: 形状 246">
                <a:extLst>
                  <a:ext uri="{FF2B5EF4-FFF2-40B4-BE49-F238E27FC236}">
                    <a16:creationId xmlns:a16="http://schemas.microsoft.com/office/drawing/2014/main" id="{E0633C12-7A10-467D-B3CA-912E177633B4}"/>
                  </a:ext>
                </a:extLst>
              </p:cNvPr>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8" name="任意多边形: 形状 247">
                <a:extLst>
                  <a:ext uri="{FF2B5EF4-FFF2-40B4-BE49-F238E27FC236}">
                    <a16:creationId xmlns:a16="http://schemas.microsoft.com/office/drawing/2014/main" id="{0E23562E-2BB1-4E8F-A83B-E79E1803899E}"/>
                  </a:ext>
                </a:extLst>
              </p:cNvPr>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9" name="任意多边形: 形状 248">
                <a:extLst>
                  <a:ext uri="{FF2B5EF4-FFF2-40B4-BE49-F238E27FC236}">
                    <a16:creationId xmlns:a16="http://schemas.microsoft.com/office/drawing/2014/main" id="{F2C63F46-0B90-4B39-B4ED-AD851F90FA1B}"/>
                  </a:ext>
                </a:extLst>
              </p:cNvPr>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0" name="任意多边形: 形状 249">
                <a:extLst>
                  <a:ext uri="{FF2B5EF4-FFF2-40B4-BE49-F238E27FC236}">
                    <a16:creationId xmlns:a16="http://schemas.microsoft.com/office/drawing/2014/main" id="{54568CCC-A6C5-4B73-B374-0727D4142D96}"/>
                  </a:ext>
                </a:extLst>
              </p:cNvPr>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1" name="任意多边形: 形状 250">
                <a:extLst>
                  <a:ext uri="{FF2B5EF4-FFF2-40B4-BE49-F238E27FC236}">
                    <a16:creationId xmlns:a16="http://schemas.microsoft.com/office/drawing/2014/main" id="{63A79B79-9BE3-4762-B3A5-01BCE6D3C4D0}"/>
                  </a:ext>
                </a:extLst>
              </p:cNvPr>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2" name="任意多边形: 形状 251">
                <a:extLst>
                  <a:ext uri="{FF2B5EF4-FFF2-40B4-BE49-F238E27FC236}">
                    <a16:creationId xmlns:a16="http://schemas.microsoft.com/office/drawing/2014/main" id="{4E36C69B-E413-448C-81FA-FBC3F433115D}"/>
                  </a:ext>
                </a:extLst>
              </p:cNvPr>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3" name="任意多边形: 形状 252">
                <a:extLst>
                  <a:ext uri="{FF2B5EF4-FFF2-40B4-BE49-F238E27FC236}">
                    <a16:creationId xmlns:a16="http://schemas.microsoft.com/office/drawing/2014/main" id="{2D53045F-D8A1-4F23-980B-81CE7CF4411F}"/>
                  </a:ext>
                </a:extLst>
              </p:cNvPr>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4" name="任意多边形: 形状 253">
                <a:extLst>
                  <a:ext uri="{FF2B5EF4-FFF2-40B4-BE49-F238E27FC236}">
                    <a16:creationId xmlns:a16="http://schemas.microsoft.com/office/drawing/2014/main" id="{446A7A51-317D-43F5-A826-DEE8778B9BB1}"/>
                  </a:ext>
                </a:extLst>
              </p:cNvPr>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5" name="任意多边形: 形状 254">
                <a:extLst>
                  <a:ext uri="{FF2B5EF4-FFF2-40B4-BE49-F238E27FC236}">
                    <a16:creationId xmlns:a16="http://schemas.microsoft.com/office/drawing/2014/main" id="{CF6295CB-89F1-49C0-962F-FCDE6D1829A0}"/>
                  </a:ext>
                </a:extLst>
              </p:cNvPr>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6" name="任意多边形: 形状 255">
                <a:extLst>
                  <a:ext uri="{FF2B5EF4-FFF2-40B4-BE49-F238E27FC236}">
                    <a16:creationId xmlns:a16="http://schemas.microsoft.com/office/drawing/2014/main" id="{DD4A3EA3-67B7-4471-8D1D-7A257B4AF922}"/>
                  </a:ext>
                </a:extLst>
              </p:cNvPr>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7" name="任意多边形: 形状 256">
                <a:extLst>
                  <a:ext uri="{FF2B5EF4-FFF2-40B4-BE49-F238E27FC236}">
                    <a16:creationId xmlns:a16="http://schemas.microsoft.com/office/drawing/2014/main" id="{D8AEF75A-280F-476A-A0EA-202BA2495078}"/>
                  </a:ext>
                </a:extLst>
              </p:cNvPr>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8" name="任意多边形: 形状 257">
                <a:extLst>
                  <a:ext uri="{FF2B5EF4-FFF2-40B4-BE49-F238E27FC236}">
                    <a16:creationId xmlns:a16="http://schemas.microsoft.com/office/drawing/2014/main" id="{AF440646-C210-49BB-A5D7-4C748553AD4F}"/>
                  </a:ext>
                </a:extLst>
              </p:cNvPr>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9" name="任意多边形: 形状 258">
                <a:extLst>
                  <a:ext uri="{FF2B5EF4-FFF2-40B4-BE49-F238E27FC236}">
                    <a16:creationId xmlns:a16="http://schemas.microsoft.com/office/drawing/2014/main" id="{4D251937-EFF9-42B8-88FF-C6EE5E09EADC}"/>
                  </a:ext>
                </a:extLst>
              </p:cNvPr>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0" name="任意多边形: 形状 259">
                <a:extLst>
                  <a:ext uri="{FF2B5EF4-FFF2-40B4-BE49-F238E27FC236}">
                    <a16:creationId xmlns:a16="http://schemas.microsoft.com/office/drawing/2014/main" id="{908E5ED2-CC40-44E0-803F-8FA8C37CB249}"/>
                  </a:ext>
                </a:extLst>
              </p:cNvPr>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1" name="任意多边形: 形状 260">
                <a:extLst>
                  <a:ext uri="{FF2B5EF4-FFF2-40B4-BE49-F238E27FC236}">
                    <a16:creationId xmlns:a16="http://schemas.microsoft.com/office/drawing/2014/main" id="{0512AB19-2916-4FB3-8832-58E8E0448606}"/>
                  </a:ext>
                </a:extLst>
              </p:cNvPr>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2" name="任意多边形: 形状 261">
                <a:extLst>
                  <a:ext uri="{FF2B5EF4-FFF2-40B4-BE49-F238E27FC236}">
                    <a16:creationId xmlns:a16="http://schemas.microsoft.com/office/drawing/2014/main" id="{FB94FB0B-0EE2-4F52-BD2B-2E59D554C1FD}"/>
                  </a:ext>
                </a:extLst>
              </p:cNvPr>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3" name="任意多边形: 形状 262">
                <a:extLst>
                  <a:ext uri="{FF2B5EF4-FFF2-40B4-BE49-F238E27FC236}">
                    <a16:creationId xmlns:a16="http://schemas.microsoft.com/office/drawing/2014/main" id="{698C0779-5E30-438C-B07E-4ADE9774CCDA}"/>
                  </a:ext>
                </a:extLst>
              </p:cNvPr>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4" name="任意多边形: 形状 263">
                <a:extLst>
                  <a:ext uri="{FF2B5EF4-FFF2-40B4-BE49-F238E27FC236}">
                    <a16:creationId xmlns:a16="http://schemas.microsoft.com/office/drawing/2014/main" id="{D40761A5-6889-4CEF-8B7E-9100B47B7328}"/>
                  </a:ext>
                </a:extLst>
              </p:cNvPr>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5" name="任意多边形: 形状 264">
                <a:extLst>
                  <a:ext uri="{FF2B5EF4-FFF2-40B4-BE49-F238E27FC236}">
                    <a16:creationId xmlns:a16="http://schemas.microsoft.com/office/drawing/2014/main" id="{1939FC20-2066-40EB-949D-FC5C331FB741}"/>
                  </a:ext>
                </a:extLst>
              </p:cNvPr>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6" name="任意多边形: 形状 265">
                <a:extLst>
                  <a:ext uri="{FF2B5EF4-FFF2-40B4-BE49-F238E27FC236}">
                    <a16:creationId xmlns:a16="http://schemas.microsoft.com/office/drawing/2014/main" id="{EF5576CA-7DF9-49A2-A922-20DD219A5AB5}"/>
                  </a:ext>
                </a:extLst>
              </p:cNvPr>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7" name="任意多边形: 形状 266">
                <a:extLst>
                  <a:ext uri="{FF2B5EF4-FFF2-40B4-BE49-F238E27FC236}">
                    <a16:creationId xmlns:a16="http://schemas.microsoft.com/office/drawing/2014/main" id="{C44D5C89-E371-4ABD-9596-504B0B4351BA}"/>
                  </a:ext>
                </a:extLst>
              </p:cNvPr>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8" name="任意多边形: 形状 267">
                <a:extLst>
                  <a:ext uri="{FF2B5EF4-FFF2-40B4-BE49-F238E27FC236}">
                    <a16:creationId xmlns:a16="http://schemas.microsoft.com/office/drawing/2014/main" id="{1719D50A-C251-4FA5-805A-21402917591A}"/>
                  </a:ext>
                </a:extLst>
              </p:cNvPr>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9" name="任意多边形: 形状 268">
                <a:extLst>
                  <a:ext uri="{FF2B5EF4-FFF2-40B4-BE49-F238E27FC236}">
                    <a16:creationId xmlns:a16="http://schemas.microsoft.com/office/drawing/2014/main" id="{5A9E557A-E31D-4EB7-9C9A-6F7763547033}"/>
                  </a:ext>
                </a:extLst>
              </p:cNvPr>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0" name="任意多边形: 形状 269">
                <a:extLst>
                  <a:ext uri="{FF2B5EF4-FFF2-40B4-BE49-F238E27FC236}">
                    <a16:creationId xmlns:a16="http://schemas.microsoft.com/office/drawing/2014/main" id="{A478B1E0-1BA3-4172-9788-E22698CFDCF4}"/>
                  </a:ext>
                </a:extLst>
              </p:cNvPr>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1" name="任意多边形: 形状 270">
                <a:extLst>
                  <a:ext uri="{FF2B5EF4-FFF2-40B4-BE49-F238E27FC236}">
                    <a16:creationId xmlns:a16="http://schemas.microsoft.com/office/drawing/2014/main" id="{FBD629B7-3109-4E03-A4C2-7D7FD6D4241F}"/>
                  </a:ext>
                </a:extLst>
              </p:cNvPr>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2" name="任意多边形: 形状 271">
                <a:extLst>
                  <a:ext uri="{FF2B5EF4-FFF2-40B4-BE49-F238E27FC236}">
                    <a16:creationId xmlns:a16="http://schemas.microsoft.com/office/drawing/2014/main" id="{980F954E-6129-4E5E-83C7-DCED72365BF9}"/>
                  </a:ext>
                </a:extLst>
              </p:cNvPr>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3" name="任意多边形: 形状 272">
                <a:extLst>
                  <a:ext uri="{FF2B5EF4-FFF2-40B4-BE49-F238E27FC236}">
                    <a16:creationId xmlns:a16="http://schemas.microsoft.com/office/drawing/2014/main" id="{FED25660-4B1E-4E11-A626-E9BE5F0CDEB0}"/>
                  </a:ext>
                </a:extLst>
              </p:cNvPr>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4" name="任意多边形: 形状 273">
                <a:extLst>
                  <a:ext uri="{FF2B5EF4-FFF2-40B4-BE49-F238E27FC236}">
                    <a16:creationId xmlns:a16="http://schemas.microsoft.com/office/drawing/2014/main" id="{224045A8-8DCB-4117-9C55-700AB1288497}"/>
                  </a:ext>
                </a:extLst>
              </p:cNvPr>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5" name="任意多边形: 形状 274">
                <a:extLst>
                  <a:ext uri="{FF2B5EF4-FFF2-40B4-BE49-F238E27FC236}">
                    <a16:creationId xmlns:a16="http://schemas.microsoft.com/office/drawing/2014/main" id="{E2501623-C23F-4B16-9788-F03E68D75A4E}"/>
                  </a:ext>
                </a:extLst>
              </p:cNvPr>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6" name="任意多边形: 形状 275">
                <a:extLst>
                  <a:ext uri="{FF2B5EF4-FFF2-40B4-BE49-F238E27FC236}">
                    <a16:creationId xmlns:a16="http://schemas.microsoft.com/office/drawing/2014/main" id="{C2C1627A-83DF-429F-A64E-6C314D094C56}"/>
                  </a:ext>
                </a:extLst>
              </p:cNvPr>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7" name="任意多边形: 形状 276">
                <a:extLst>
                  <a:ext uri="{FF2B5EF4-FFF2-40B4-BE49-F238E27FC236}">
                    <a16:creationId xmlns:a16="http://schemas.microsoft.com/office/drawing/2014/main" id="{B62F662F-78E5-454B-8673-372965874949}"/>
                  </a:ext>
                </a:extLst>
              </p:cNvPr>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8" name="任意多边形: 形状 277">
                <a:extLst>
                  <a:ext uri="{FF2B5EF4-FFF2-40B4-BE49-F238E27FC236}">
                    <a16:creationId xmlns:a16="http://schemas.microsoft.com/office/drawing/2014/main" id="{4760F9B3-05FE-42E6-9D61-B488A6289147}"/>
                  </a:ext>
                </a:extLst>
              </p:cNvPr>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9" name="任意多边形: 形状 278">
                <a:extLst>
                  <a:ext uri="{FF2B5EF4-FFF2-40B4-BE49-F238E27FC236}">
                    <a16:creationId xmlns:a16="http://schemas.microsoft.com/office/drawing/2014/main" id="{A104E8E4-0049-4E90-AB35-0EEAF0598632}"/>
                  </a:ext>
                </a:extLst>
              </p:cNvPr>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0" name="任意多边形: 形状 279">
                <a:extLst>
                  <a:ext uri="{FF2B5EF4-FFF2-40B4-BE49-F238E27FC236}">
                    <a16:creationId xmlns:a16="http://schemas.microsoft.com/office/drawing/2014/main" id="{390F04D0-564D-42B2-BB1B-1B12665DD983}"/>
                  </a:ext>
                </a:extLst>
              </p:cNvPr>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1" name="任意多边形: 形状 280">
                <a:extLst>
                  <a:ext uri="{FF2B5EF4-FFF2-40B4-BE49-F238E27FC236}">
                    <a16:creationId xmlns:a16="http://schemas.microsoft.com/office/drawing/2014/main" id="{0E05972E-B570-4512-AD6E-0000E234DE08}"/>
                  </a:ext>
                </a:extLst>
              </p:cNvPr>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2" name="任意多边形: 形状 281">
                <a:extLst>
                  <a:ext uri="{FF2B5EF4-FFF2-40B4-BE49-F238E27FC236}">
                    <a16:creationId xmlns:a16="http://schemas.microsoft.com/office/drawing/2014/main" id="{4F050234-5CC4-4D38-88BB-75E5050D64D0}"/>
                  </a:ext>
                </a:extLst>
              </p:cNvPr>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3" name="任意多边形: 形状 282">
                <a:extLst>
                  <a:ext uri="{FF2B5EF4-FFF2-40B4-BE49-F238E27FC236}">
                    <a16:creationId xmlns:a16="http://schemas.microsoft.com/office/drawing/2014/main" id="{B1BDDB3D-06B1-4C71-BF77-BE2952F6823B}"/>
                  </a:ext>
                </a:extLst>
              </p:cNvPr>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4" name="任意多边形: 形状 283">
                <a:extLst>
                  <a:ext uri="{FF2B5EF4-FFF2-40B4-BE49-F238E27FC236}">
                    <a16:creationId xmlns:a16="http://schemas.microsoft.com/office/drawing/2014/main" id="{E107F560-0969-4005-99EF-2B340381864E}"/>
                  </a:ext>
                </a:extLst>
              </p:cNvPr>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5" name="任意多边形: 形状 284">
                <a:extLst>
                  <a:ext uri="{FF2B5EF4-FFF2-40B4-BE49-F238E27FC236}">
                    <a16:creationId xmlns:a16="http://schemas.microsoft.com/office/drawing/2014/main" id="{7FCEDBD9-2338-45B4-BFB0-513A7CEF052A}"/>
                  </a:ext>
                </a:extLst>
              </p:cNvPr>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6" name="任意多边形: 形状 285">
                <a:extLst>
                  <a:ext uri="{FF2B5EF4-FFF2-40B4-BE49-F238E27FC236}">
                    <a16:creationId xmlns:a16="http://schemas.microsoft.com/office/drawing/2014/main" id="{152293F7-6AD9-4D33-8B25-C4949E5AA2D8}"/>
                  </a:ext>
                </a:extLst>
              </p:cNvPr>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7" name="任意多边形: 形状 286">
                <a:extLst>
                  <a:ext uri="{FF2B5EF4-FFF2-40B4-BE49-F238E27FC236}">
                    <a16:creationId xmlns:a16="http://schemas.microsoft.com/office/drawing/2014/main" id="{4BEB70EC-09EA-4D25-B5AD-80F1F538980C}"/>
                  </a:ext>
                </a:extLst>
              </p:cNvPr>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8" name="任意多边形: 形状 287">
                <a:extLst>
                  <a:ext uri="{FF2B5EF4-FFF2-40B4-BE49-F238E27FC236}">
                    <a16:creationId xmlns:a16="http://schemas.microsoft.com/office/drawing/2014/main" id="{D160EC83-D73A-4AD4-A518-887A4AE7C7E8}"/>
                  </a:ext>
                </a:extLst>
              </p:cNvPr>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9" name="任意多边形: 形状 288">
                <a:extLst>
                  <a:ext uri="{FF2B5EF4-FFF2-40B4-BE49-F238E27FC236}">
                    <a16:creationId xmlns:a16="http://schemas.microsoft.com/office/drawing/2014/main" id="{D21C5BA8-8FC8-453F-9C71-380319389DE2}"/>
                  </a:ext>
                </a:extLst>
              </p:cNvPr>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0" name="任意多边形: 形状 289">
                <a:extLst>
                  <a:ext uri="{FF2B5EF4-FFF2-40B4-BE49-F238E27FC236}">
                    <a16:creationId xmlns:a16="http://schemas.microsoft.com/office/drawing/2014/main" id="{A0F62E8A-EBFE-4135-B6B8-B9823B5CB4F4}"/>
                  </a:ext>
                </a:extLst>
              </p:cNvPr>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1" name="任意多边形: 形状 290">
                <a:extLst>
                  <a:ext uri="{FF2B5EF4-FFF2-40B4-BE49-F238E27FC236}">
                    <a16:creationId xmlns:a16="http://schemas.microsoft.com/office/drawing/2014/main" id="{DD937F34-536A-4E59-BEDB-30C0436D5292}"/>
                  </a:ext>
                </a:extLst>
              </p:cNvPr>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2" name="任意多边形: 形状 291">
                <a:extLst>
                  <a:ext uri="{FF2B5EF4-FFF2-40B4-BE49-F238E27FC236}">
                    <a16:creationId xmlns:a16="http://schemas.microsoft.com/office/drawing/2014/main" id="{35E2B48E-CA2E-4ECC-BC70-925A3A1E2FC3}"/>
                  </a:ext>
                </a:extLst>
              </p:cNvPr>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3" name="任意多边形: 形状 292">
                <a:extLst>
                  <a:ext uri="{FF2B5EF4-FFF2-40B4-BE49-F238E27FC236}">
                    <a16:creationId xmlns:a16="http://schemas.microsoft.com/office/drawing/2014/main" id="{1928FC34-3336-4CAD-B7EC-A70FCEFC64CD}"/>
                  </a:ext>
                </a:extLst>
              </p:cNvPr>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4" name="任意多边形: 形状 293">
                <a:extLst>
                  <a:ext uri="{FF2B5EF4-FFF2-40B4-BE49-F238E27FC236}">
                    <a16:creationId xmlns:a16="http://schemas.microsoft.com/office/drawing/2014/main" id="{BDA74B03-8743-49EC-A6AF-4E863F397F9E}"/>
                  </a:ext>
                </a:extLst>
              </p:cNvPr>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5" name="任意多边形: 形状 294">
                <a:extLst>
                  <a:ext uri="{FF2B5EF4-FFF2-40B4-BE49-F238E27FC236}">
                    <a16:creationId xmlns:a16="http://schemas.microsoft.com/office/drawing/2014/main" id="{78924C6C-1559-4BAB-9BFA-C1F25F2B254B}"/>
                  </a:ext>
                </a:extLst>
              </p:cNvPr>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6" name="任意多边形: 形状 295">
                <a:extLst>
                  <a:ext uri="{FF2B5EF4-FFF2-40B4-BE49-F238E27FC236}">
                    <a16:creationId xmlns:a16="http://schemas.microsoft.com/office/drawing/2014/main" id="{0F79CE28-5BF1-4C29-981B-C91307D6E7E1}"/>
                  </a:ext>
                </a:extLst>
              </p:cNvPr>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7" name="任意多边形: 形状 296">
                <a:extLst>
                  <a:ext uri="{FF2B5EF4-FFF2-40B4-BE49-F238E27FC236}">
                    <a16:creationId xmlns:a16="http://schemas.microsoft.com/office/drawing/2014/main" id="{0E0073AF-E68D-45ED-9F0A-408E08A7096E}"/>
                  </a:ext>
                </a:extLst>
              </p:cNvPr>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8" name="任意多边形: 形状 297">
                <a:extLst>
                  <a:ext uri="{FF2B5EF4-FFF2-40B4-BE49-F238E27FC236}">
                    <a16:creationId xmlns:a16="http://schemas.microsoft.com/office/drawing/2014/main" id="{81A650C0-2D9F-42F6-B1CF-718BC02F1A93}"/>
                  </a:ext>
                </a:extLst>
              </p:cNvPr>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9" name="任意多边形: 形状 298">
                <a:extLst>
                  <a:ext uri="{FF2B5EF4-FFF2-40B4-BE49-F238E27FC236}">
                    <a16:creationId xmlns:a16="http://schemas.microsoft.com/office/drawing/2014/main" id="{13A2EB98-D89D-4ED8-9C0B-916E9122B0F1}"/>
                  </a:ext>
                </a:extLst>
              </p:cNvPr>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0" name="任意多边形: 形状 299">
                <a:extLst>
                  <a:ext uri="{FF2B5EF4-FFF2-40B4-BE49-F238E27FC236}">
                    <a16:creationId xmlns:a16="http://schemas.microsoft.com/office/drawing/2014/main" id="{F61A94CA-8DD5-49C7-A74A-055EA42BFCC4}"/>
                  </a:ext>
                </a:extLst>
              </p:cNvPr>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1" name="任意多边形: 形状 300">
                <a:extLst>
                  <a:ext uri="{FF2B5EF4-FFF2-40B4-BE49-F238E27FC236}">
                    <a16:creationId xmlns:a16="http://schemas.microsoft.com/office/drawing/2014/main" id="{CF609D70-F68E-4462-A57B-401001E3C5A2}"/>
                  </a:ext>
                </a:extLst>
              </p:cNvPr>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2" name="任意多边形: 形状 301">
                <a:extLst>
                  <a:ext uri="{FF2B5EF4-FFF2-40B4-BE49-F238E27FC236}">
                    <a16:creationId xmlns:a16="http://schemas.microsoft.com/office/drawing/2014/main" id="{499000D5-D45C-4E4D-B41D-E0E4E1131030}"/>
                  </a:ext>
                </a:extLst>
              </p:cNvPr>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3" name="任意多边形: 形状 302">
                <a:extLst>
                  <a:ext uri="{FF2B5EF4-FFF2-40B4-BE49-F238E27FC236}">
                    <a16:creationId xmlns:a16="http://schemas.microsoft.com/office/drawing/2014/main" id="{A9B73E60-5158-4E8C-983B-3A582B28E2AC}"/>
                  </a:ext>
                </a:extLst>
              </p:cNvPr>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4" name="任意多边形: 形状 303">
                <a:extLst>
                  <a:ext uri="{FF2B5EF4-FFF2-40B4-BE49-F238E27FC236}">
                    <a16:creationId xmlns:a16="http://schemas.microsoft.com/office/drawing/2014/main" id="{0486EAFF-61BA-4561-8A4C-36DEFC519D0A}"/>
                  </a:ext>
                </a:extLst>
              </p:cNvPr>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5" name="任意多边形: 形状 304">
                <a:extLst>
                  <a:ext uri="{FF2B5EF4-FFF2-40B4-BE49-F238E27FC236}">
                    <a16:creationId xmlns:a16="http://schemas.microsoft.com/office/drawing/2014/main" id="{D5B2102B-9401-4553-B96A-995BA9B566C4}"/>
                  </a:ext>
                </a:extLst>
              </p:cNvPr>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6" name="任意多边形: 形状 305">
                <a:extLst>
                  <a:ext uri="{FF2B5EF4-FFF2-40B4-BE49-F238E27FC236}">
                    <a16:creationId xmlns:a16="http://schemas.microsoft.com/office/drawing/2014/main" id="{E637FBBC-31A7-4E9B-BAC7-19D8052F2CDB}"/>
                  </a:ext>
                </a:extLst>
              </p:cNvPr>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7" name="任意多边形: 形状 306">
                <a:extLst>
                  <a:ext uri="{FF2B5EF4-FFF2-40B4-BE49-F238E27FC236}">
                    <a16:creationId xmlns:a16="http://schemas.microsoft.com/office/drawing/2014/main" id="{18507A60-8338-41F0-82CC-CE1DCC36FAE5}"/>
                  </a:ext>
                </a:extLst>
              </p:cNvPr>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8" name="任意多边形: 形状 307">
                <a:extLst>
                  <a:ext uri="{FF2B5EF4-FFF2-40B4-BE49-F238E27FC236}">
                    <a16:creationId xmlns:a16="http://schemas.microsoft.com/office/drawing/2014/main" id="{9E535462-2319-4438-96E6-D16AC0D2026D}"/>
                  </a:ext>
                </a:extLst>
              </p:cNvPr>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9" name="任意多边形: 形状 308">
                <a:extLst>
                  <a:ext uri="{FF2B5EF4-FFF2-40B4-BE49-F238E27FC236}">
                    <a16:creationId xmlns:a16="http://schemas.microsoft.com/office/drawing/2014/main" id="{FA99E624-6129-476D-AF69-C016267ABCEC}"/>
                  </a:ext>
                </a:extLst>
              </p:cNvPr>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0" name="任意多边形: 形状 309">
                <a:extLst>
                  <a:ext uri="{FF2B5EF4-FFF2-40B4-BE49-F238E27FC236}">
                    <a16:creationId xmlns:a16="http://schemas.microsoft.com/office/drawing/2014/main" id="{43D447EE-8989-467C-B0A2-5E22B8D7DA8F}"/>
                  </a:ext>
                </a:extLst>
              </p:cNvPr>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1" name="任意多边形: 形状 310">
                <a:extLst>
                  <a:ext uri="{FF2B5EF4-FFF2-40B4-BE49-F238E27FC236}">
                    <a16:creationId xmlns:a16="http://schemas.microsoft.com/office/drawing/2014/main" id="{429579CB-CFC5-43A9-B0E2-1D0301030B32}"/>
                  </a:ext>
                </a:extLst>
              </p:cNvPr>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2" name="任意多边形: 形状 311">
                <a:extLst>
                  <a:ext uri="{FF2B5EF4-FFF2-40B4-BE49-F238E27FC236}">
                    <a16:creationId xmlns:a16="http://schemas.microsoft.com/office/drawing/2014/main" id="{4948FFBB-FD54-49D6-99CE-11761ABC29FF}"/>
                  </a:ext>
                </a:extLst>
              </p:cNvPr>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3" name="任意多边形: 形状 312">
                <a:extLst>
                  <a:ext uri="{FF2B5EF4-FFF2-40B4-BE49-F238E27FC236}">
                    <a16:creationId xmlns:a16="http://schemas.microsoft.com/office/drawing/2014/main" id="{BB50B0E7-B840-45E6-93DC-4564966A1190}"/>
                  </a:ext>
                </a:extLst>
              </p:cNvPr>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4" name="任意多边形: 形状 313">
                <a:extLst>
                  <a:ext uri="{FF2B5EF4-FFF2-40B4-BE49-F238E27FC236}">
                    <a16:creationId xmlns:a16="http://schemas.microsoft.com/office/drawing/2014/main" id="{1B205922-FB8A-40CF-9B3F-625849B193E3}"/>
                  </a:ext>
                </a:extLst>
              </p:cNvPr>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5" name="任意多边形: 形状 314">
                <a:extLst>
                  <a:ext uri="{FF2B5EF4-FFF2-40B4-BE49-F238E27FC236}">
                    <a16:creationId xmlns:a16="http://schemas.microsoft.com/office/drawing/2014/main" id="{BAAE8C17-D1ED-4856-BFF0-FDEABE8AB648}"/>
                  </a:ext>
                </a:extLst>
              </p:cNvPr>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6" name="任意多边形: 形状 315">
                <a:extLst>
                  <a:ext uri="{FF2B5EF4-FFF2-40B4-BE49-F238E27FC236}">
                    <a16:creationId xmlns:a16="http://schemas.microsoft.com/office/drawing/2014/main" id="{0664EB1F-A34C-4A71-90C3-5D267B827ABC}"/>
                  </a:ext>
                </a:extLst>
              </p:cNvPr>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7" name="任意多边形: 形状 316">
                <a:extLst>
                  <a:ext uri="{FF2B5EF4-FFF2-40B4-BE49-F238E27FC236}">
                    <a16:creationId xmlns:a16="http://schemas.microsoft.com/office/drawing/2014/main" id="{BA66E6CB-881B-4AB8-BBBA-75B6AD84C986}"/>
                  </a:ext>
                </a:extLst>
              </p:cNvPr>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8" name="任意多边形: 形状 317">
                <a:extLst>
                  <a:ext uri="{FF2B5EF4-FFF2-40B4-BE49-F238E27FC236}">
                    <a16:creationId xmlns:a16="http://schemas.microsoft.com/office/drawing/2014/main" id="{16B93E96-19D7-4466-AEA5-12330F85FF6A}"/>
                  </a:ext>
                </a:extLst>
              </p:cNvPr>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9" name="任意多边形: 形状 318">
                <a:extLst>
                  <a:ext uri="{FF2B5EF4-FFF2-40B4-BE49-F238E27FC236}">
                    <a16:creationId xmlns:a16="http://schemas.microsoft.com/office/drawing/2014/main" id="{6A588A7D-48E7-4747-AD55-D271AFD832D5}"/>
                  </a:ext>
                </a:extLst>
              </p:cNvPr>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0" name="任意多边形: 形状 319">
                <a:extLst>
                  <a:ext uri="{FF2B5EF4-FFF2-40B4-BE49-F238E27FC236}">
                    <a16:creationId xmlns:a16="http://schemas.microsoft.com/office/drawing/2014/main" id="{189609E1-9882-4E18-BEEC-6F98B848FFD5}"/>
                  </a:ext>
                </a:extLst>
              </p:cNvPr>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1" name="任意多边形: 形状 320">
                <a:extLst>
                  <a:ext uri="{FF2B5EF4-FFF2-40B4-BE49-F238E27FC236}">
                    <a16:creationId xmlns:a16="http://schemas.microsoft.com/office/drawing/2014/main" id="{01B7CA95-CBE4-4F5C-BAEF-9F76FED1EDAD}"/>
                  </a:ext>
                </a:extLst>
              </p:cNvPr>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2" name="任意多边形: 形状 321">
                <a:extLst>
                  <a:ext uri="{FF2B5EF4-FFF2-40B4-BE49-F238E27FC236}">
                    <a16:creationId xmlns:a16="http://schemas.microsoft.com/office/drawing/2014/main" id="{D4704FF0-C0A4-49CC-9E0E-012933241832}"/>
                  </a:ext>
                </a:extLst>
              </p:cNvPr>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3" name="任意多边形: 形状 322">
                <a:extLst>
                  <a:ext uri="{FF2B5EF4-FFF2-40B4-BE49-F238E27FC236}">
                    <a16:creationId xmlns:a16="http://schemas.microsoft.com/office/drawing/2014/main" id="{48C13449-D66F-4FAC-8922-8885D30FDBFE}"/>
                  </a:ext>
                </a:extLst>
              </p:cNvPr>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4" name="任意多边形: 形状 323">
                <a:extLst>
                  <a:ext uri="{FF2B5EF4-FFF2-40B4-BE49-F238E27FC236}">
                    <a16:creationId xmlns:a16="http://schemas.microsoft.com/office/drawing/2014/main" id="{FEBECEA5-170B-4852-861D-255820E26200}"/>
                  </a:ext>
                </a:extLst>
              </p:cNvPr>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5" name="任意多边形: 形状 324">
                <a:extLst>
                  <a:ext uri="{FF2B5EF4-FFF2-40B4-BE49-F238E27FC236}">
                    <a16:creationId xmlns:a16="http://schemas.microsoft.com/office/drawing/2014/main" id="{F18021B3-E447-4472-B041-DC3D7A57D9B0}"/>
                  </a:ext>
                </a:extLst>
              </p:cNvPr>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6" name="任意多边形: 形状 325">
                <a:extLst>
                  <a:ext uri="{FF2B5EF4-FFF2-40B4-BE49-F238E27FC236}">
                    <a16:creationId xmlns:a16="http://schemas.microsoft.com/office/drawing/2014/main" id="{A62E56D2-8625-425F-AC95-4C371A4E841B}"/>
                  </a:ext>
                </a:extLst>
              </p:cNvPr>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7" name="任意多边形: 形状 326">
                <a:extLst>
                  <a:ext uri="{FF2B5EF4-FFF2-40B4-BE49-F238E27FC236}">
                    <a16:creationId xmlns:a16="http://schemas.microsoft.com/office/drawing/2014/main" id="{6342C569-E88F-4021-B862-1705FCE950A9}"/>
                  </a:ext>
                </a:extLst>
              </p:cNvPr>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8" name="任意多边形: 形状 327">
                <a:extLst>
                  <a:ext uri="{FF2B5EF4-FFF2-40B4-BE49-F238E27FC236}">
                    <a16:creationId xmlns:a16="http://schemas.microsoft.com/office/drawing/2014/main" id="{9AC00F69-FF67-4D90-9920-199ECC77F29C}"/>
                  </a:ext>
                </a:extLst>
              </p:cNvPr>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9" name="任意多边形: 形状 328">
                <a:extLst>
                  <a:ext uri="{FF2B5EF4-FFF2-40B4-BE49-F238E27FC236}">
                    <a16:creationId xmlns:a16="http://schemas.microsoft.com/office/drawing/2014/main" id="{8481249E-C923-4B36-927B-2F7A5A62E2A0}"/>
                  </a:ext>
                </a:extLst>
              </p:cNvPr>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0" name="任意多边形: 形状 329">
                <a:extLst>
                  <a:ext uri="{FF2B5EF4-FFF2-40B4-BE49-F238E27FC236}">
                    <a16:creationId xmlns:a16="http://schemas.microsoft.com/office/drawing/2014/main" id="{DBF0EA61-2EE1-44E7-BC8C-D42C6E77E67D}"/>
                  </a:ext>
                </a:extLst>
              </p:cNvPr>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1" name="任意多边形: 形状 330">
                <a:extLst>
                  <a:ext uri="{FF2B5EF4-FFF2-40B4-BE49-F238E27FC236}">
                    <a16:creationId xmlns:a16="http://schemas.microsoft.com/office/drawing/2014/main" id="{BF03EB7A-ACBB-41D5-BD04-186D2776C149}"/>
                  </a:ext>
                </a:extLst>
              </p:cNvPr>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2" name="任意多边形: 形状 331">
                <a:extLst>
                  <a:ext uri="{FF2B5EF4-FFF2-40B4-BE49-F238E27FC236}">
                    <a16:creationId xmlns:a16="http://schemas.microsoft.com/office/drawing/2014/main" id="{103B21AF-43A1-4959-A92A-3325D3D449C7}"/>
                  </a:ext>
                </a:extLst>
              </p:cNvPr>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3" name="任意多边形: 形状 332">
                <a:extLst>
                  <a:ext uri="{FF2B5EF4-FFF2-40B4-BE49-F238E27FC236}">
                    <a16:creationId xmlns:a16="http://schemas.microsoft.com/office/drawing/2014/main" id="{21DA8AE1-4DCD-4FC0-B04C-0C60BF110B5C}"/>
                  </a:ext>
                </a:extLst>
              </p:cNvPr>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4" name="任意多边形: 形状 333">
                <a:extLst>
                  <a:ext uri="{FF2B5EF4-FFF2-40B4-BE49-F238E27FC236}">
                    <a16:creationId xmlns:a16="http://schemas.microsoft.com/office/drawing/2014/main" id="{31496290-AEBA-4262-ACEA-A5BA41CEA0E0}"/>
                  </a:ext>
                </a:extLst>
              </p:cNvPr>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5" name="任意多边形: 形状 334">
                <a:extLst>
                  <a:ext uri="{FF2B5EF4-FFF2-40B4-BE49-F238E27FC236}">
                    <a16:creationId xmlns:a16="http://schemas.microsoft.com/office/drawing/2014/main" id="{72D9C416-8B01-4B24-ABEA-7775EB06DF75}"/>
                  </a:ext>
                </a:extLst>
              </p:cNvPr>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6" name="任意多边形: 形状 335">
                <a:extLst>
                  <a:ext uri="{FF2B5EF4-FFF2-40B4-BE49-F238E27FC236}">
                    <a16:creationId xmlns:a16="http://schemas.microsoft.com/office/drawing/2014/main" id="{51E894D0-457B-47AE-BF10-91D53BD5FA10}"/>
                  </a:ext>
                </a:extLst>
              </p:cNvPr>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7" name="任意多边形: 形状 336">
                <a:extLst>
                  <a:ext uri="{FF2B5EF4-FFF2-40B4-BE49-F238E27FC236}">
                    <a16:creationId xmlns:a16="http://schemas.microsoft.com/office/drawing/2014/main" id="{00B4AE04-BAF8-4EE4-9D6E-2941E8027EEF}"/>
                  </a:ext>
                </a:extLst>
              </p:cNvPr>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8" name="任意多边形: 形状 337">
                <a:extLst>
                  <a:ext uri="{FF2B5EF4-FFF2-40B4-BE49-F238E27FC236}">
                    <a16:creationId xmlns:a16="http://schemas.microsoft.com/office/drawing/2014/main" id="{288ECE51-63CC-41D8-A4CE-E50BADF21FE2}"/>
                  </a:ext>
                </a:extLst>
              </p:cNvPr>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9" name="任意多边形: 形状 338">
                <a:extLst>
                  <a:ext uri="{FF2B5EF4-FFF2-40B4-BE49-F238E27FC236}">
                    <a16:creationId xmlns:a16="http://schemas.microsoft.com/office/drawing/2014/main" id="{C6F9DA9E-4EA7-4545-B946-DFFC1970B5D2}"/>
                  </a:ext>
                </a:extLst>
              </p:cNvPr>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0" name="任意多边形: 形状 339">
                <a:extLst>
                  <a:ext uri="{FF2B5EF4-FFF2-40B4-BE49-F238E27FC236}">
                    <a16:creationId xmlns:a16="http://schemas.microsoft.com/office/drawing/2014/main" id="{506506B3-6C03-483C-AE14-3525A2B5CFC8}"/>
                  </a:ext>
                </a:extLst>
              </p:cNvPr>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1" name="任意多边形: 形状 340">
                <a:extLst>
                  <a:ext uri="{FF2B5EF4-FFF2-40B4-BE49-F238E27FC236}">
                    <a16:creationId xmlns:a16="http://schemas.microsoft.com/office/drawing/2014/main" id="{B77C0148-B24C-4332-8C1F-2CA88C6ED282}"/>
                  </a:ext>
                </a:extLst>
              </p:cNvPr>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2" name="任意多边形: 形状 341">
                <a:extLst>
                  <a:ext uri="{FF2B5EF4-FFF2-40B4-BE49-F238E27FC236}">
                    <a16:creationId xmlns:a16="http://schemas.microsoft.com/office/drawing/2014/main" id="{86F5CE93-7087-44AF-BC67-5D91485A9DFE}"/>
                  </a:ext>
                </a:extLst>
              </p:cNvPr>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3" name="任意多边形: 形状 342">
                <a:extLst>
                  <a:ext uri="{FF2B5EF4-FFF2-40B4-BE49-F238E27FC236}">
                    <a16:creationId xmlns:a16="http://schemas.microsoft.com/office/drawing/2014/main" id="{7DCB67EC-288C-4BF0-909F-86D6A1209388}"/>
                  </a:ext>
                </a:extLst>
              </p:cNvPr>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4" name="任意多边形: 形状 343">
                <a:extLst>
                  <a:ext uri="{FF2B5EF4-FFF2-40B4-BE49-F238E27FC236}">
                    <a16:creationId xmlns:a16="http://schemas.microsoft.com/office/drawing/2014/main" id="{907A6812-9F0B-41B2-8B5C-07208862823E}"/>
                  </a:ext>
                </a:extLst>
              </p:cNvPr>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5" name="任意多边形: 形状 344">
                <a:extLst>
                  <a:ext uri="{FF2B5EF4-FFF2-40B4-BE49-F238E27FC236}">
                    <a16:creationId xmlns:a16="http://schemas.microsoft.com/office/drawing/2014/main" id="{B4A6E2E1-34E2-41BB-A8BC-80DBC5BAA983}"/>
                  </a:ext>
                </a:extLst>
              </p:cNvPr>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6" name="任意多边形: 形状 345">
                <a:extLst>
                  <a:ext uri="{FF2B5EF4-FFF2-40B4-BE49-F238E27FC236}">
                    <a16:creationId xmlns:a16="http://schemas.microsoft.com/office/drawing/2014/main" id="{FE7C30AE-0FA4-4DE7-BE87-E68D1B1DB923}"/>
                  </a:ext>
                </a:extLst>
              </p:cNvPr>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7" name="任意多边形: 形状 346">
                <a:extLst>
                  <a:ext uri="{FF2B5EF4-FFF2-40B4-BE49-F238E27FC236}">
                    <a16:creationId xmlns:a16="http://schemas.microsoft.com/office/drawing/2014/main" id="{07C2FFE4-0E87-4C04-842B-951014249D74}"/>
                  </a:ext>
                </a:extLst>
              </p:cNvPr>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8" name="任意多边形: 形状 347">
                <a:extLst>
                  <a:ext uri="{FF2B5EF4-FFF2-40B4-BE49-F238E27FC236}">
                    <a16:creationId xmlns:a16="http://schemas.microsoft.com/office/drawing/2014/main" id="{CB75E665-B0A1-46CF-99F0-82B9FA6A483F}"/>
                  </a:ext>
                </a:extLst>
              </p:cNvPr>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9" name="任意多边形: 形状 348">
                <a:extLst>
                  <a:ext uri="{FF2B5EF4-FFF2-40B4-BE49-F238E27FC236}">
                    <a16:creationId xmlns:a16="http://schemas.microsoft.com/office/drawing/2014/main" id="{90C3C883-F995-47DC-9E76-3E3BFEE8563B}"/>
                  </a:ext>
                </a:extLst>
              </p:cNvPr>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0" name="任意多边形: 形状 349">
                <a:extLst>
                  <a:ext uri="{FF2B5EF4-FFF2-40B4-BE49-F238E27FC236}">
                    <a16:creationId xmlns:a16="http://schemas.microsoft.com/office/drawing/2014/main" id="{F385C2EF-0D37-4DEB-9AFD-41F67FDF6AE5}"/>
                  </a:ext>
                </a:extLst>
              </p:cNvPr>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1" name="任意多边形: 形状 350">
                <a:extLst>
                  <a:ext uri="{FF2B5EF4-FFF2-40B4-BE49-F238E27FC236}">
                    <a16:creationId xmlns:a16="http://schemas.microsoft.com/office/drawing/2014/main" id="{198528B3-595A-4A80-A3D7-0EC52F1B0CFA}"/>
                  </a:ext>
                </a:extLst>
              </p:cNvPr>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2" name="任意多边形: 形状 351">
                <a:extLst>
                  <a:ext uri="{FF2B5EF4-FFF2-40B4-BE49-F238E27FC236}">
                    <a16:creationId xmlns:a16="http://schemas.microsoft.com/office/drawing/2014/main" id="{936424DE-C447-4709-AF7D-E17C240DE817}"/>
                  </a:ext>
                </a:extLst>
              </p:cNvPr>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3" name="任意多边形: 形状 352">
                <a:extLst>
                  <a:ext uri="{FF2B5EF4-FFF2-40B4-BE49-F238E27FC236}">
                    <a16:creationId xmlns:a16="http://schemas.microsoft.com/office/drawing/2014/main" id="{15A3EBF2-40D3-4C3C-A92C-FC7CB8FA04C4}"/>
                  </a:ext>
                </a:extLst>
              </p:cNvPr>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4" name="任意多边形: 形状 353">
                <a:extLst>
                  <a:ext uri="{FF2B5EF4-FFF2-40B4-BE49-F238E27FC236}">
                    <a16:creationId xmlns:a16="http://schemas.microsoft.com/office/drawing/2014/main" id="{A1D4C750-34C0-441C-8EC8-323D8A2719CB}"/>
                  </a:ext>
                </a:extLst>
              </p:cNvPr>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5" name="任意多边形: 形状 354">
                <a:extLst>
                  <a:ext uri="{FF2B5EF4-FFF2-40B4-BE49-F238E27FC236}">
                    <a16:creationId xmlns:a16="http://schemas.microsoft.com/office/drawing/2014/main" id="{141B7140-6165-43E7-BAB7-CE38F7142AD7}"/>
                  </a:ext>
                </a:extLst>
              </p:cNvPr>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6" name="任意多边形: 形状 355">
                <a:extLst>
                  <a:ext uri="{FF2B5EF4-FFF2-40B4-BE49-F238E27FC236}">
                    <a16:creationId xmlns:a16="http://schemas.microsoft.com/office/drawing/2014/main" id="{8D50EE9D-087A-4A40-A6A4-DE6209F28BC1}"/>
                  </a:ext>
                </a:extLst>
              </p:cNvPr>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7" name="任意多边形: 形状 356">
                <a:extLst>
                  <a:ext uri="{FF2B5EF4-FFF2-40B4-BE49-F238E27FC236}">
                    <a16:creationId xmlns:a16="http://schemas.microsoft.com/office/drawing/2014/main" id="{BD7CB50E-B95A-4C98-B064-D28863EE5A49}"/>
                  </a:ext>
                </a:extLst>
              </p:cNvPr>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8" name="任意多边形: 形状 357">
                <a:extLst>
                  <a:ext uri="{FF2B5EF4-FFF2-40B4-BE49-F238E27FC236}">
                    <a16:creationId xmlns:a16="http://schemas.microsoft.com/office/drawing/2014/main" id="{15ED06D0-BDB7-4FC9-9E30-0A5CC916E03B}"/>
                  </a:ext>
                </a:extLst>
              </p:cNvPr>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9" name="任意多边形: 形状 358">
                <a:extLst>
                  <a:ext uri="{FF2B5EF4-FFF2-40B4-BE49-F238E27FC236}">
                    <a16:creationId xmlns:a16="http://schemas.microsoft.com/office/drawing/2014/main" id="{2654A5D2-1A0C-4C4A-BEFB-BBD2EA34D8B6}"/>
                  </a:ext>
                </a:extLst>
              </p:cNvPr>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0" name="任意多边形: 形状 359">
                <a:extLst>
                  <a:ext uri="{FF2B5EF4-FFF2-40B4-BE49-F238E27FC236}">
                    <a16:creationId xmlns:a16="http://schemas.microsoft.com/office/drawing/2014/main" id="{6EC18893-5D70-4A23-8FD9-D9433BF4AC78}"/>
                  </a:ext>
                </a:extLst>
              </p:cNvPr>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1" name="任意多边形: 形状 360">
                <a:extLst>
                  <a:ext uri="{FF2B5EF4-FFF2-40B4-BE49-F238E27FC236}">
                    <a16:creationId xmlns:a16="http://schemas.microsoft.com/office/drawing/2014/main" id="{D7A166D2-6FA7-4BF8-AA69-0D1230777ADC}"/>
                  </a:ext>
                </a:extLst>
              </p:cNvPr>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2" name="任意多边形: 形状 361">
                <a:extLst>
                  <a:ext uri="{FF2B5EF4-FFF2-40B4-BE49-F238E27FC236}">
                    <a16:creationId xmlns:a16="http://schemas.microsoft.com/office/drawing/2014/main" id="{275DB759-C8E5-48DD-9F86-D920E382F787}"/>
                  </a:ext>
                </a:extLst>
              </p:cNvPr>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3" name="任意多边形: 形状 362">
                <a:extLst>
                  <a:ext uri="{FF2B5EF4-FFF2-40B4-BE49-F238E27FC236}">
                    <a16:creationId xmlns:a16="http://schemas.microsoft.com/office/drawing/2014/main" id="{AA83474B-09DD-4FB3-83DC-C05ED44318A1}"/>
                  </a:ext>
                </a:extLst>
              </p:cNvPr>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4" name="任意多边形: 形状 363">
                <a:extLst>
                  <a:ext uri="{FF2B5EF4-FFF2-40B4-BE49-F238E27FC236}">
                    <a16:creationId xmlns:a16="http://schemas.microsoft.com/office/drawing/2014/main" id="{804D8431-0445-4C1E-A59F-7EF0F18F9005}"/>
                  </a:ext>
                </a:extLst>
              </p:cNvPr>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5" name="任意多边形: 形状 364">
                <a:extLst>
                  <a:ext uri="{FF2B5EF4-FFF2-40B4-BE49-F238E27FC236}">
                    <a16:creationId xmlns:a16="http://schemas.microsoft.com/office/drawing/2014/main" id="{005EEA40-0FF3-481E-9761-CBA9ED7F2A54}"/>
                  </a:ext>
                </a:extLst>
              </p:cNvPr>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6" name="任意多边形: 形状 365">
                <a:extLst>
                  <a:ext uri="{FF2B5EF4-FFF2-40B4-BE49-F238E27FC236}">
                    <a16:creationId xmlns:a16="http://schemas.microsoft.com/office/drawing/2014/main" id="{419066AB-EA43-4F4E-ABCC-393E48CFFBAC}"/>
                  </a:ext>
                </a:extLst>
              </p:cNvPr>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7" name="任意多边形: 形状 366">
                <a:extLst>
                  <a:ext uri="{FF2B5EF4-FFF2-40B4-BE49-F238E27FC236}">
                    <a16:creationId xmlns:a16="http://schemas.microsoft.com/office/drawing/2014/main" id="{D1D15A47-E9A5-41C0-B068-4721FDB2874E}"/>
                  </a:ext>
                </a:extLst>
              </p:cNvPr>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8" name="任意多边形: 形状 367">
                <a:extLst>
                  <a:ext uri="{FF2B5EF4-FFF2-40B4-BE49-F238E27FC236}">
                    <a16:creationId xmlns:a16="http://schemas.microsoft.com/office/drawing/2014/main" id="{F46D7B15-0F27-4F5B-A7F1-0A41079FEDA6}"/>
                  </a:ext>
                </a:extLst>
              </p:cNvPr>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9" name="任意多边形: 形状 368">
                <a:extLst>
                  <a:ext uri="{FF2B5EF4-FFF2-40B4-BE49-F238E27FC236}">
                    <a16:creationId xmlns:a16="http://schemas.microsoft.com/office/drawing/2014/main" id="{E43AB5FB-5E16-474D-9DA2-D9959A5B195D}"/>
                  </a:ext>
                </a:extLst>
              </p:cNvPr>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0" name="任意多边形: 形状 369">
                <a:extLst>
                  <a:ext uri="{FF2B5EF4-FFF2-40B4-BE49-F238E27FC236}">
                    <a16:creationId xmlns:a16="http://schemas.microsoft.com/office/drawing/2014/main" id="{9C661775-9026-47B9-BEA0-7F138F024F73}"/>
                  </a:ext>
                </a:extLst>
              </p:cNvPr>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1" name="任意多边形: 形状 370">
                <a:extLst>
                  <a:ext uri="{FF2B5EF4-FFF2-40B4-BE49-F238E27FC236}">
                    <a16:creationId xmlns:a16="http://schemas.microsoft.com/office/drawing/2014/main" id="{9FAA0031-785F-45B1-810A-9135C3BAD3A1}"/>
                  </a:ext>
                </a:extLst>
              </p:cNvPr>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2" name="任意多边形: 形状 371">
                <a:extLst>
                  <a:ext uri="{FF2B5EF4-FFF2-40B4-BE49-F238E27FC236}">
                    <a16:creationId xmlns:a16="http://schemas.microsoft.com/office/drawing/2014/main" id="{5AD15D51-5EC9-4B70-833A-DBC1B1DCE60B}"/>
                  </a:ext>
                </a:extLst>
              </p:cNvPr>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3" name="任意多边形: 形状 372">
                <a:extLst>
                  <a:ext uri="{FF2B5EF4-FFF2-40B4-BE49-F238E27FC236}">
                    <a16:creationId xmlns:a16="http://schemas.microsoft.com/office/drawing/2014/main" id="{87E708FF-FA40-4E06-B82D-F8753066C93B}"/>
                  </a:ext>
                </a:extLst>
              </p:cNvPr>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4" name="任意多边形: 形状 373">
                <a:extLst>
                  <a:ext uri="{FF2B5EF4-FFF2-40B4-BE49-F238E27FC236}">
                    <a16:creationId xmlns:a16="http://schemas.microsoft.com/office/drawing/2014/main" id="{957C723D-AD6B-47B4-8683-73A7B099908E}"/>
                  </a:ext>
                </a:extLst>
              </p:cNvPr>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5" name="任意多边形: 形状 374">
                <a:extLst>
                  <a:ext uri="{FF2B5EF4-FFF2-40B4-BE49-F238E27FC236}">
                    <a16:creationId xmlns:a16="http://schemas.microsoft.com/office/drawing/2014/main" id="{D04F8C7A-8EA8-407C-9ADB-4B1041AE3F34}"/>
                  </a:ext>
                </a:extLst>
              </p:cNvPr>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6" name="任意多边形: 形状 375">
                <a:extLst>
                  <a:ext uri="{FF2B5EF4-FFF2-40B4-BE49-F238E27FC236}">
                    <a16:creationId xmlns:a16="http://schemas.microsoft.com/office/drawing/2014/main" id="{BD5B4899-67CB-44C5-B149-4A67D08BC89C}"/>
                  </a:ext>
                </a:extLst>
              </p:cNvPr>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7" name="任意多边形: 形状 376">
                <a:extLst>
                  <a:ext uri="{FF2B5EF4-FFF2-40B4-BE49-F238E27FC236}">
                    <a16:creationId xmlns:a16="http://schemas.microsoft.com/office/drawing/2014/main" id="{371C042E-2E96-4C43-83BF-B44FA08B42DE}"/>
                  </a:ext>
                </a:extLst>
              </p:cNvPr>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8" name="任意多边形: 形状 377">
                <a:extLst>
                  <a:ext uri="{FF2B5EF4-FFF2-40B4-BE49-F238E27FC236}">
                    <a16:creationId xmlns:a16="http://schemas.microsoft.com/office/drawing/2014/main" id="{AD758EEE-9617-424D-A7F7-48E5EDB787F1}"/>
                  </a:ext>
                </a:extLst>
              </p:cNvPr>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9" name="任意多边形: 形状 378">
                <a:extLst>
                  <a:ext uri="{FF2B5EF4-FFF2-40B4-BE49-F238E27FC236}">
                    <a16:creationId xmlns:a16="http://schemas.microsoft.com/office/drawing/2014/main" id="{6BBCB4DC-14ED-4DD7-BD9B-69BBA5053180}"/>
                  </a:ext>
                </a:extLst>
              </p:cNvPr>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0" name="任意多边形: 形状 379">
                <a:extLst>
                  <a:ext uri="{FF2B5EF4-FFF2-40B4-BE49-F238E27FC236}">
                    <a16:creationId xmlns:a16="http://schemas.microsoft.com/office/drawing/2014/main" id="{F6862465-621F-4FA5-A907-1A653576DD64}"/>
                  </a:ext>
                </a:extLst>
              </p:cNvPr>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1" name="任意多边形: 形状 380">
                <a:extLst>
                  <a:ext uri="{FF2B5EF4-FFF2-40B4-BE49-F238E27FC236}">
                    <a16:creationId xmlns:a16="http://schemas.microsoft.com/office/drawing/2014/main" id="{D5104AA7-3BC0-4EF8-A3C4-834DD034F7BA}"/>
                  </a:ext>
                </a:extLst>
              </p:cNvPr>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2" name="任意多边形: 形状 381">
                <a:extLst>
                  <a:ext uri="{FF2B5EF4-FFF2-40B4-BE49-F238E27FC236}">
                    <a16:creationId xmlns:a16="http://schemas.microsoft.com/office/drawing/2014/main" id="{8642C019-3114-41E2-A53D-D05B3C7BF700}"/>
                  </a:ext>
                </a:extLst>
              </p:cNvPr>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3" name="任意多边形: 形状 382">
                <a:extLst>
                  <a:ext uri="{FF2B5EF4-FFF2-40B4-BE49-F238E27FC236}">
                    <a16:creationId xmlns:a16="http://schemas.microsoft.com/office/drawing/2014/main" id="{DAE24A04-7D9E-4C99-979B-7B1FF16C71DE}"/>
                  </a:ext>
                </a:extLst>
              </p:cNvPr>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4" name="任意多边形: 形状 383">
                <a:extLst>
                  <a:ext uri="{FF2B5EF4-FFF2-40B4-BE49-F238E27FC236}">
                    <a16:creationId xmlns:a16="http://schemas.microsoft.com/office/drawing/2014/main" id="{BAB5709F-4525-41B5-B6B6-267B0C2CFC1B}"/>
                  </a:ext>
                </a:extLst>
              </p:cNvPr>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5" name="任意多边形: 形状 384">
                <a:extLst>
                  <a:ext uri="{FF2B5EF4-FFF2-40B4-BE49-F238E27FC236}">
                    <a16:creationId xmlns:a16="http://schemas.microsoft.com/office/drawing/2014/main" id="{1931CCB5-B7DC-42E5-9F57-DD82985FAB59}"/>
                  </a:ext>
                </a:extLst>
              </p:cNvPr>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6" name="任意多边形: 形状 385">
                <a:extLst>
                  <a:ext uri="{FF2B5EF4-FFF2-40B4-BE49-F238E27FC236}">
                    <a16:creationId xmlns:a16="http://schemas.microsoft.com/office/drawing/2014/main" id="{C4312B40-9468-45E3-9BD8-E14393DB9A2C}"/>
                  </a:ext>
                </a:extLst>
              </p:cNvPr>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7" name="任意多边形: 形状 386">
                <a:extLst>
                  <a:ext uri="{FF2B5EF4-FFF2-40B4-BE49-F238E27FC236}">
                    <a16:creationId xmlns:a16="http://schemas.microsoft.com/office/drawing/2014/main" id="{48383625-3BB0-42CE-912E-D496989D357D}"/>
                  </a:ext>
                </a:extLst>
              </p:cNvPr>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8" name="任意多边形: 形状 387">
                <a:extLst>
                  <a:ext uri="{FF2B5EF4-FFF2-40B4-BE49-F238E27FC236}">
                    <a16:creationId xmlns:a16="http://schemas.microsoft.com/office/drawing/2014/main" id="{66296578-6331-41C9-8A57-74F5F293E12C}"/>
                  </a:ext>
                </a:extLst>
              </p:cNvPr>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9" name="任意多边形: 形状 388">
                <a:extLst>
                  <a:ext uri="{FF2B5EF4-FFF2-40B4-BE49-F238E27FC236}">
                    <a16:creationId xmlns:a16="http://schemas.microsoft.com/office/drawing/2014/main" id="{60643CC2-9CE6-4910-9CAC-71017DB14115}"/>
                  </a:ext>
                </a:extLst>
              </p:cNvPr>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0" name="任意多边形: 形状 389">
                <a:extLst>
                  <a:ext uri="{FF2B5EF4-FFF2-40B4-BE49-F238E27FC236}">
                    <a16:creationId xmlns:a16="http://schemas.microsoft.com/office/drawing/2014/main" id="{9640372F-2DAD-4132-82AA-C191ECA4F5AE}"/>
                  </a:ext>
                </a:extLst>
              </p:cNvPr>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1" name="任意多边形: 形状 390">
                <a:extLst>
                  <a:ext uri="{FF2B5EF4-FFF2-40B4-BE49-F238E27FC236}">
                    <a16:creationId xmlns:a16="http://schemas.microsoft.com/office/drawing/2014/main" id="{7599307A-7C27-4E09-B31C-D2E443D232B7}"/>
                  </a:ext>
                </a:extLst>
              </p:cNvPr>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2" name="任意多边形: 形状 391">
                <a:extLst>
                  <a:ext uri="{FF2B5EF4-FFF2-40B4-BE49-F238E27FC236}">
                    <a16:creationId xmlns:a16="http://schemas.microsoft.com/office/drawing/2014/main" id="{EBC1672C-3580-4AD0-B4E7-68308949BD48}"/>
                  </a:ext>
                </a:extLst>
              </p:cNvPr>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3" name="任意多边形: 形状 392">
                <a:extLst>
                  <a:ext uri="{FF2B5EF4-FFF2-40B4-BE49-F238E27FC236}">
                    <a16:creationId xmlns:a16="http://schemas.microsoft.com/office/drawing/2014/main" id="{8676363F-DC52-4F40-AB97-924B777A8EA3}"/>
                  </a:ext>
                </a:extLst>
              </p:cNvPr>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4" name="任意多边形: 形状 393">
                <a:extLst>
                  <a:ext uri="{FF2B5EF4-FFF2-40B4-BE49-F238E27FC236}">
                    <a16:creationId xmlns:a16="http://schemas.microsoft.com/office/drawing/2014/main" id="{9937A0CE-937D-48D2-8AFB-B3EE3D46E1A7}"/>
                  </a:ext>
                </a:extLst>
              </p:cNvPr>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5" name="任意多边形: 形状 394">
                <a:extLst>
                  <a:ext uri="{FF2B5EF4-FFF2-40B4-BE49-F238E27FC236}">
                    <a16:creationId xmlns:a16="http://schemas.microsoft.com/office/drawing/2014/main" id="{80197491-0F72-4469-B38A-C7CE1879035C}"/>
                  </a:ext>
                </a:extLst>
              </p:cNvPr>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6" name="任意多边形: 形状 395">
                <a:extLst>
                  <a:ext uri="{FF2B5EF4-FFF2-40B4-BE49-F238E27FC236}">
                    <a16:creationId xmlns:a16="http://schemas.microsoft.com/office/drawing/2014/main" id="{7B4FF8DF-1DAE-4161-91F6-01E960BAE82B}"/>
                  </a:ext>
                </a:extLst>
              </p:cNvPr>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7" name="任意多边形: 形状 396">
                <a:extLst>
                  <a:ext uri="{FF2B5EF4-FFF2-40B4-BE49-F238E27FC236}">
                    <a16:creationId xmlns:a16="http://schemas.microsoft.com/office/drawing/2014/main" id="{9EFBBBD9-FF44-4984-B01F-52A93E600583}"/>
                  </a:ext>
                </a:extLst>
              </p:cNvPr>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8" name="任意多边形: 形状 397">
                <a:extLst>
                  <a:ext uri="{FF2B5EF4-FFF2-40B4-BE49-F238E27FC236}">
                    <a16:creationId xmlns:a16="http://schemas.microsoft.com/office/drawing/2014/main" id="{D1034D6F-5A10-497C-A84A-BEBF1F109FDD}"/>
                  </a:ext>
                </a:extLst>
              </p:cNvPr>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9" name="任意多边形: 形状 398">
                <a:extLst>
                  <a:ext uri="{FF2B5EF4-FFF2-40B4-BE49-F238E27FC236}">
                    <a16:creationId xmlns:a16="http://schemas.microsoft.com/office/drawing/2014/main" id="{5A31EB84-E4F4-4FB1-A7DF-707C2EF9691C}"/>
                  </a:ext>
                </a:extLst>
              </p:cNvPr>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0" name="任意多边形: 形状 399">
                <a:extLst>
                  <a:ext uri="{FF2B5EF4-FFF2-40B4-BE49-F238E27FC236}">
                    <a16:creationId xmlns:a16="http://schemas.microsoft.com/office/drawing/2014/main" id="{CEA9C83A-0E1C-48AB-BB0F-9FCC933C2FBB}"/>
                  </a:ext>
                </a:extLst>
              </p:cNvPr>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1" name="任意多边形: 形状 400">
                <a:extLst>
                  <a:ext uri="{FF2B5EF4-FFF2-40B4-BE49-F238E27FC236}">
                    <a16:creationId xmlns:a16="http://schemas.microsoft.com/office/drawing/2014/main" id="{7D17A7A9-0F5B-45E7-884A-27B88EDFA866}"/>
                  </a:ext>
                </a:extLst>
              </p:cNvPr>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2" name="任意多边形: 形状 401">
                <a:extLst>
                  <a:ext uri="{FF2B5EF4-FFF2-40B4-BE49-F238E27FC236}">
                    <a16:creationId xmlns:a16="http://schemas.microsoft.com/office/drawing/2014/main" id="{3EBF4AF6-3441-4A5E-8A91-E6F7F6353ACF}"/>
                  </a:ext>
                </a:extLst>
              </p:cNvPr>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3" name="任意多边形: 形状 402">
                <a:extLst>
                  <a:ext uri="{FF2B5EF4-FFF2-40B4-BE49-F238E27FC236}">
                    <a16:creationId xmlns:a16="http://schemas.microsoft.com/office/drawing/2014/main" id="{52AD16C5-DDCD-4E6B-A430-6055BE0535E6}"/>
                  </a:ext>
                </a:extLst>
              </p:cNvPr>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4" name="任意多边形: 形状 403">
                <a:extLst>
                  <a:ext uri="{FF2B5EF4-FFF2-40B4-BE49-F238E27FC236}">
                    <a16:creationId xmlns:a16="http://schemas.microsoft.com/office/drawing/2014/main" id="{C447A7CD-406E-42BE-AF5A-EEF8E1EB001D}"/>
                  </a:ext>
                </a:extLst>
              </p:cNvPr>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5" name="任意多边形: 形状 404">
                <a:extLst>
                  <a:ext uri="{FF2B5EF4-FFF2-40B4-BE49-F238E27FC236}">
                    <a16:creationId xmlns:a16="http://schemas.microsoft.com/office/drawing/2014/main" id="{A9283B04-8E6E-4882-8943-55202BD2C184}"/>
                  </a:ext>
                </a:extLst>
              </p:cNvPr>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6" name="任意多边形: 形状 405">
                <a:extLst>
                  <a:ext uri="{FF2B5EF4-FFF2-40B4-BE49-F238E27FC236}">
                    <a16:creationId xmlns:a16="http://schemas.microsoft.com/office/drawing/2014/main" id="{DBC2788B-38DA-4036-940F-FED56D287A6B}"/>
                  </a:ext>
                </a:extLst>
              </p:cNvPr>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7" name="任意多边形: 形状 406">
                <a:extLst>
                  <a:ext uri="{FF2B5EF4-FFF2-40B4-BE49-F238E27FC236}">
                    <a16:creationId xmlns:a16="http://schemas.microsoft.com/office/drawing/2014/main" id="{F754423D-4A87-43B9-89C6-C2706C7AEB43}"/>
                  </a:ext>
                </a:extLst>
              </p:cNvPr>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8" name="任意多边形: 形状 407">
                <a:extLst>
                  <a:ext uri="{FF2B5EF4-FFF2-40B4-BE49-F238E27FC236}">
                    <a16:creationId xmlns:a16="http://schemas.microsoft.com/office/drawing/2014/main" id="{C5307DB7-8B58-4A5C-930A-7D5E6908760E}"/>
                  </a:ext>
                </a:extLst>
              </p:cNvPr>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9" name="任意多边形: 形状 408">
                <a:extLst>
                  <a:ext uri="{FF2B5EF4-FFF2-40B4-BE49-F238E27FC236}">
                    <a16:creationId xmlns:a16="http://schemas.microsoft.com/office/drawing/2014/main" id="{CEA4432A-B80B-425E-8BFD-BADC668B0ECA}"/>
                  </a:ext>
                </a:extLst>
              </p:cNvPr>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0" name="任意多边形: 形状 409">
                <a:extLst>
                  <a:ext uri="{FF2B5EF4-FFF2-40B4-BE49-F238E27FC236}">
                    <a16:creationId xmlns:a16="http://schemas.microsoft.com/office/drawing/2014/main" id="{64E900B6-26B6-4A09-B67E-731862AA7A38}"/>
                  </a:ext>
                </a:extLst>
              </p:cNvPr>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1" name="任意多边形: 形状 410">
                <a:extLst>
                  <a:ext uri="{FF2B5EF4-FFF2-40B4-BE49-F238E27FC236}">
                    <a16:creationId xmlns:a16="http://schemas.microsoft.com/office/drawing/2014/main" id="{FFB41BBB-A4E7-4513-BE60-29D1B23024AD}"/>
                  </a:ext>
                </a:extLst>
              </p:cNvPr>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2" name="任意多边形: 形状 411">
                <a:extLst>
                  <a:ext uri="{FF2B5EF4-FFF2-40B4-BE49-F238E27FC236}">
                    <a16:creationId xmlns:a16="http://schemas.microsoft.com/office/drawing/2014/main" id="{68F9F4E3-5D8B-4DB7-9B3A-7F07AF376BA5}"/>
                  </a:ext>
                </a:extLst>
              </p:cNvPr>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3" name="任意多边形: 形状 412">
                <a:extLst>
                  <a:ext uri="{FF2B5EF4-FFF2-40B4-BE49-F238E27FC236}">
                    <a16:creationId xmlns:a16="http://schemas.microsoft.com/office/drawing/2014/main" id="{D7BC5965-D7A2-49FA-87C0-1A39D8B2B703}"/>
                  </a:ext>
                </a:extLst>
              </p:cNvPr>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4" name="任意多边形: 形状 413">
                <a:extLst>
                  <a:ext uri="{FF2B5EF4-FFF2-40B4-BE49-F238E27FC236}">
                    <a16:creationId xmlns:a16="http://schemas.microsoft.com/office/drawing/2014/main" id="{DB102D6A-1595-45EE-A576-AD50AC750C67}"/>
                  </a:ext>
                </a:extLst>
              </p:cNvPr>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5" name="任意多边形: 形状 414">
                <a:extLst>
                  <a:ext uri="{FF2B5EF4-FFF2-40B4-BE49-F238E27FC236}">
                    <a16:creationId xmlns:a16="http://schemas.microsoft.com/office/drawing/2014/main" id="{95356EE3-AF31-4C79-9547-768701C5E654}"/>
                  </a:ext>
                </a:extLst>
              </p:cNvPr>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6" name="任意多边形: 形状 415">
                <a:extLst>
                  <a:ext uri="{FF2B5EF4-FFF2-40B4-BE49-F238E27FC236}">
                    <a16:creationId xmlns:a16="http://schemas.microsoft.com/office/drawing/2014/main" id="{D522764C-6D70-43EA-B63F-EA758AA6935D}"/>
                  </a:ext>
                </a:extLst>
              </p:cNvPr>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7" name="任意多边形: 形状 416">
                <a:extLst>
                  <a:ext uri="{FF2B5EF4-FFF2-40B4-BE49-F238E27FC236}">
                    <a16:creationId xmlns:a16="http://schemas.microsoft.com/office/drawing/2014/main" id="{A1422AFC-F4D7-44F4-B85E-AD7C06B0FFDD}"/>
                  </a:ext>
                </a:extLst>
              </p:cNvPr>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8" name="任意多边形: 形状 417">
                <a:extLst>
                  <a:ext uri="{FF2B5EF4-FFF2-40B4-BE49-F238E27FC236}">
                    <a16:creationId xmlns:a16="http://schemas.microsoft.com/office/drawing/2014/main" id="{5A630867-2CE9-4544-A560-FF43400F1AF4}"/>
                  </a:ext>
                </a:extLst>
              </p:cNvPr>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9" name="任意多边形: 形状 418">
                <a:extLst>
                  <a:ext uri="{FF2B5EF4-FFF2-40B4-BE49-F238E27FC236}">
                    <a16:creationId xmlns:a16="http://schemas.microsoft.com/office/drawing/2014/main" id="{3A6A1BB7-AE73-4C3B-BFA3-3A5DE122FBA1}"/>
                  </a:ext>
                </a:extLst>
              </p:cNvPr>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0" name="任意多边形: 形状 419">
                <a:extLst>
                  <a:ext uri="{FF2B5EF4-FFF2-40B4-BE49-F238E27FC236}">
                    <a16:creationId xmlns:a16="http://schemas.microsoft.com/office/drawing/2014/main" id="{46E7FE4A-D0E2-4045-BD38-A9411BCE28F9}"/>
                  </a:ext>
                </a:extLst>
              </p:cNvPr>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1" name="任意多边形: 形状 420">
                <a:extLst>
                  <a:ext uri="{FF2B5EF4-FFF2-40B4-BE49-F238E27FC236}">
                    <a16:creationId xmlns:a16="http://schemas.microsoft.com/office/drawing/2014/main" id="{6CAA60FB-E36C-4D78-B705-49C3AA77F4E7}"/>
                  </a:ext>
                </a:extLst>
              </p:cNvPr>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2" name="任意多边形: 形状 421">
                <a:extLst>
                  <a:ext uri="{FF2B5EF4-FFF2-40B4-BE49-F238E27FC236}">
                    <a16:creationId xmlns:a16="http://schemas.microsoft.com/office/drawing/2014/main" id="{BBDB665C-2BD5-4836-BDD7-107D18E9D506}"/>
                  </a:ext>
                </a:extLst>
              </p:cNvPr>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3" name="任意多边形: 形状 422">
                <a:extLst>
                  <a:ext uri="{FF2B5EF4-FFF2-40B4-BE49-F238E27FC236}">
                    <a16:creationId xmlns:a16="http://schemas.microsoft.com/office/drawing/2014/main" id="{9FDD3A65-5F27-4C6C-99E5-46CFA27B2A86}"/>
                  </a:ext>
                </a:extLst>
              </p:cNvPr>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4" name="任意多边形: 形状 423">
                <a:extLst>
                  <a:ext uri="{FF2B5EF4-FFF2-40B4-BE49-F238E27FC236}">
                    <a16:creationId xmlns:a16="http://schemas.microsoft.com/office/drawing/2014/main" id="{E01E8A03-5F79-4809-9446-40AE452B8B39}"/>
                  </a:ext>
                </a:extLst>
              </p:cNvPr>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5" name="任意多边形: 形状 424">
                <a:extLst>
                  <a:ext uri="{FF2B5EF4-FFF2-40B4-BE49-F238E27FC236}">
                    <a16:creationId xmlns:a16="http://schemas.microsoft.com/office/drawing/2014/main" id="{636067EB-D16C-4DBE-9892-E0B8BD6B9F7D}"/>
                  </a:ext>
                </a:extLst>
              </p:cNvPr>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6" name="任意多边形: 形状 425">
                <a:extLst>
                  <a:ext uri="{FF2B5EF4-FFF2-40B4-BE49-F238E27FC236}">
                    <a16:creationId xmlns:a16="http://schemas.microsoft.com/office/drawing/2014/main" id="{7DCDBEB2-EDAE-4E17-A19C-D4726A583402}"/>
                  </a:ext>
                </a:extLst>
              </p:cNvPr>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7" name="任意多边形: 形状 426">
                <a:extLst>
                  <a:ext uri="{FF2B5EF4-FFF2-40B4-BE49-F238E27FC236}">
                    <a16:creationId xmlns:a16="http://schemas.microsoft.com/office/drawing/2014/main" id="{679A040A-3290-412C-9D6F-41A298F1ADBE}"/>
                  </a:ext>
                </a:extLst>
              </p:cNvPr>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8" name="任意多边形: 形状 427">
                <a:extLst>
                  <a:ext uri="{FF2B5EF4-FFF2-40B4-BE49-F238E27FC236}">
                    <a16:creationId xmlns:a16="http://schemas.microsoft.com/office/drawing/2014/main" id="{3705578F-196F-43B6-81FB-BF69EE306841}"/>
                  </a:ext>
                </a:extLst>
              </p:cNvPr>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9" name="任意多边形: 形状 428">
                <a:extLst>
                  <a:ext uri="{FF2B5EF4-FFF2-40B4-BE49-F238E27FC236}">
                    <a16:creationId xmlns:a16="http://schemas.microsoft.com/office/drawing/2014/main" id="{2A55407A-E769-43F3-BE59-770EA1515AC3}"/>
                  </a:ext>
                </a:extLst>
              </p:cNvPr>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0" name="任意多边形: 形状 429">
                <a:extLst>
                  <a:ext uri="{FF2B5EF4-FFF2-40B4-BE49-F238E27FC236}">
                    <a16:creationId xmlns:a16="http://schemas.microsoft.com/office/drawing/2014/main" id="{D33AEE97-F310-48D0-BA09-18AD73CFB6EE}"/>
                  </a:ext>
                </a:extLst>
              </p:cNvPr>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1" name="任意多边形: 形状 430">
                <a:extLst>
                  <a:ext uri="{FF2B5EF4-FFF2-40B4-BE49-F238E27FC236}">
                    <a16:creationId xmlns:a16="http://schemas.microsoft.com/office/drawing/2014/main" id="{789C75E7-0B84-49B9-A407-1D722B30EFC1}"/>
                  </a:ext>
                </a:extLst>
              </p:cNvPr>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2" name="任意多边形: 形状 431">
                <a:extLst>
                  <a:ext uri="{FF2B5EF4-FFF2-40B4-BE49-F238E27FC236}">
                    <a16:creationId xmlns:a16="http://schemas.microsoft.com/office/drawing/2014/main" id="{5ECE4438-53F1-47E6-AF30-6129F854851F}"/>
                  </a:ext>
                </a:extLst>
              </p:cNvPr>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3" name="任意多边形: 形状 432">
                <a:extLst>
                  <a:ext uri="{FF2B5EF4-FFF2-40B4-BE49-F238E27FC236}">
                    <a16:creationId xmlns:a16="http://schemas.microsoft.com/office/drawing/2014/main" id="{37A4CBFE-93D7-495F-91FD-6EDB192A5F6B}"/>
                  </a:ext>
                </a:extLst>
              </p:cNvPr>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4" name="任意多边形: 形状 433">
                <a:extLst>
                  <a:ext uri="{FF2B5EF4-FFF2-40B4-BE49-F238E27FC236}">
                    <a16:creationId xmlns:a16="http://schemas.microsoft.com/office/drawing/2014/main" id="{16B8BCC7-9EC0-4712-8B2E-D1529C14F86C}"/>
                  </a:ext>
                </a:extLst>
              </p:cNvPr>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5" name="任意多边形: 形状 434">
                <a:extLst>
                  <a:ext uri="{FF2B5EF4-FFF2-40B4-BE49-F238E27FC236}">
                    <a16:creationId xmlns:a16="http://schemas.microsoft.com/office/drawing/2014/main" id="{C2DBC20E-451F-49EC-B5E6-783DB22D0C09}"/>
                  </a:ext>
                </a:extLst>
              </p:cNvPr>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6" name="任意多边形: 形状 435">
                <a:extLst>
                  <a:ext uri="{FF2B5EF4-FFF2-40B4-BE49-F238E27FC236}">
                    <a16:creationId xmlns:a16="http://schemas.microsoft.com/office/drawing/2014/main" id="{6A1405DA-EC54-4250-AB8A-A11345C2879C}"/>
                  </a:ext>
                </a:extLst>
              </p:cNvPr>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7" name="任意多边形: 形状 436">
                <a:extLst>
                  <a:ext uri="{FF2B5EF4-FFF2-40B4-BE49-F238E27FC236}">
                    <a16:creationId xmlns:a16="http://schemas.microsoft.com/office/drawing/2014/main" id="{85DA2A42-CC4A-4CDF-AB1D-25D8477BB673}"/>
                  </a:ext>
                </a:extLst>
              </p:cNvPr>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8" name="任意多边形: 形状 437">
                <a:extLst>
                  <a:ext uri="{FF2B5EF4-FFF2-40B4-BE49-F238E27FC236}">
                    <a16:creationId xmlns:a16="http://schemas.microsoft.com/office/drawing/2014/main" id="{0F977F8A-0049-4BA6-B29D-455512CA265F}"/>
                  </a:ext>
                </a:extLst>
              </p:cNvPr>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9" name="任意多边形: 形状 438">
                <a:extLst>
                  <a:ext uri="{FF2B5EF4-FFF2-40B4-BE49-F238E27FC236}">
                    <a16:creationId xmlns:a16="http://schemas.microsoft.com/office/drawing/2014/main" id="{0175F72B-071F-46B2-BBD2-953BB889E1CF}"/>
                  </a:ext>
                </a:extLst>
              </p:cNvPr>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0" name="任意多边形: 形状 439">
                <a:extLst>
                  <a:ext uri="{FF2B5EF4-FFF2-40B4-BE49-F238E27FC236}">
                    <a16:creationId xmlns:a16="http://schemas.microsoft.com/office/drawing/2014/main" id="{EB2D7051-161E-4BEB-9A3C-833159AB7056}"/>
                  </a:ext>
                </a:extLst>
              </p:cNvPr>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1" name="任意多边形: 形状 440">
                <a:extLst>
                  <a:ext uri="{FF2B5EF4-FFF2-40B4-BE49-F238E27FC236}">
                    <a16:creationId xmlns:a16="http://schemas.microsoft.com/office/drawing/2014/main" id="{E45D2A76-BDB5-4823-AF90-2EA5DFA391DA}"/>
                  </a:ext>
                </a:extLst>
              </p:cNvPr>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2" name="任意多边形: 形状 441">
                <a:extLst>
                  <a:ext uri="{FF2B5EF4-FFF2-40B4-BE49-F238E27FC236}">
                    <a16:creationId xmlns:a16="http://schemas.microsoft.com/office/drawing/2014/main" id="{37CE3325-AC39-42E9-8373-8A90819E9880}"/>
                  </a:ext>
                </a:extLst>
              </p:cNvPr>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3" name="任意多边形: 形状 442">
                <a:extLst>
                  <a:ext uri="{FF2B5EF4-FFF2-40B4-BE49-F238E27FC236}">
                    <a16:creationId xmlns:a16="http://schemas.microsoft.com/office/drawing/2014/main" id="{A4738175-BFB6-481B-A170-D82792CAB190}"/>
                  </a:ext>
                </a:extLst>
              </p:cNvPr>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4" name="任意多边形: 形状 443">
                <a:extLst>
                  <a:ext uri="{FF2B5EF4-FFF2-40B4-BE49-F238E27FC236}">
                    <a16:creationId xmlns:a16="http://schemas.microsoft.com/office/drawing/2014/main" id="{05ECE364-AF0C-40F2-B104-05E9D5D85012}"/>
                  </a:ext>
                </a:extLst>
              </p:cNvPr>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5" name="任意多边形: 形状 444">
                <a:extLst>
                  <a:ext uri="{FF2B5EF4-FFF2-40B4-BE49-F238E27FC236}">
                    <a16:creationId xmlns:a16="http://schemas.microsoft.com/office/drawing/2014/main" id="{66A8772D-FC29-4E54-8CC0-E69E45DB369D}"/>
                  </a:ext>
                </a:extLst>
              </p:cNvPr>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6" name="任意多边形: 形状 445">
                <a:extLst>
                  <a:ext uri="{FF2B5EF4-FFF2-40B4-BE49-F238E27FC236}">
                    <a16:creationId xmlns:a16="http://schemas.microsoft.com/office/drawing/2014/main" id="{679034EE-6D36-4FAC-909E-361406307EB6}"/>
                  </a:ext>
                </a:extLst>
              </p:cNvPr>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7" name="任意多边形: 形状 446">
                <a:extLst>
                  <a:ext uri="{FF2B5EF4-FFF2-40B4-BE49-F238E27FC236}">
                    <a16:creationId xmlns:a16="http://schemas.microsoft.com/office/drawing/2014/main" id="{50DE1B6A-7BB9-4420-8C73-3161A0AB1558}"/>
                  </a:ext>
                </a:extLst>
              </p:cNvPr>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8" name="任意多边形: 形状 447">
                <a:extLst>
                  <a:ext uri="{FF2B5EF4-FFF2-40B4-BE49-F238E27FC236}">
                    <a16:creationId xmlns:a16="http://schemas.microsoft.com/office/drawing/2014/main" id="{7665C853-1525-4A98-8774-FF4A463EB36E}"/>
                  </a:ext>
                </a:extLst>
              </p:cNvPr>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9" name="任意多边形: 形状 448">
                <a:extLst>
                  <a:ext uri="{FF2B5EF4-FFF2-40B4-BE49-F238E27FC236}">
                    <a16:creationId xmlns:a16="http://schemas.microsoft.com/office/drawing/2014/main" id="{19CAB0BB-F352-4BB2-A860-6C7F6135E687}"/>
                  </a:ext>
                </a:extLst>
              </p:cNvPr>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0" name="任意多边形: 形状 449">
                <a:extLst>
                  <a:ext uri="{FF2B5EF4-FFF2-40B4-BE49-F238E27FC236}">
                    <a16:creationId xmlns:a16="http://schemas.microsoft.com/office/drawing/2014/main" id="{AE8BF641-FE70-43BC-8670-FC986FA71906}"/>
                  </a:ext>
                </a:extLst>
              </p:cNvPr>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1" name="任意多边形: 形状 450">
                <a:extLst>
                  <a:ext uri="{FF2B5EF4-FFF2-40B4-BE49-F238E27FC236}">
                    <a16:creationId xmlns:a16="http://schemas.microsoft.com/office/drawing/2014/main" id="{3071D7BE-1950-412C-9676-F5E37D7E4951}"/>
                  </a:ext>
                </a:extLst>
              </p:cNvPr>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2" name="任意多边形: 形状 451">
                <a:extLst>
                  <a:ext uri="{FF2B5EF4-FFF2-40B4-BE49-F238E27FC236}">
                    <a16:creationId xmlns:a16="http://schemas.microsoft.com/office/drawing/2014/main" id="{272803B0-5DA0-4DC7-9538-51BC6AF0419B}"/>
                  </a:ext>
                </a:extLst>
              </p:cNvPr>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3" name="任意多边形: 形状 452">
                <a:extLst>
                  <a:ext uri="{FF2B5EF4-FFF2-40B4-BE49-F238E27FC236}">
                    <a16:creationId xmlns:a16="http://schemas.microsoft.com/office/drawing/2014/main" id="{ED4B1298-18F5-4548-AFAA-6517090378BB}"/>
                  </a:ext>
                </a:extLst>
              </p:cNvPr>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4" name="任意多边形: 形状 453">
                <a:extLst>
                  <a:ext uri="{FF2B5EF4-FFF2-40B4-BE49-F238E27FC236}">
                    <a16:creationId xmlns:a16="http://schemas.microsoft.com/office/drawing/2014/main" id="{E7EDD43A-BFFC-4184-B46B-9E86ABE84D2B}"/>
                  </a:ext>
                </a:extLst>
              </p:cNvPr>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5" name="任意多边形: 形状 454">
                <a:extLst>
                  <a:ext uri="{FF2B5EF4-FFF2-40B4-BE49-F238E27FC236}">
                    <a16:creationId xmlns:a16="http://schemas.microsoft.com/office/drawing/2014/main" id="{A1C07C7E-EEFB-410A-AE6F-C90636277086}"/>
                  </a:ext>
                </a:extLst>
              </p:cNvPr>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6" name="任意多边形: 形状 455">
                <a:extLst>
                  <a:ext uri="{FF2B5EF4-FFF2-40B4-BE49-F238E27FC236}">
                    <a16:creationId xmlns:a16="http://schemas.microsoft.com/office/drawing/2014/main" id="{490F1682-8E7D-442B-B7E5-3A360DE3E68A}"/>
                  </a:ext>
                </a:extLst>
              </p:cNvPr>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7" name="任意多边形: 形状 456">
                <a:extLst>
                  <a:ext uri="{FF2B5EF4-FFF2-40B4-BE49-F238E27FC236}">
                    <a16:creationId xmlns:a16="http://schemas.microsoft.com/office/drawing/2014/main" id="{685B4C78-41B6-4940-9AC5-201CA22E5807}"/>
                  </a:ext>
                </a:extLst>
              </p:cNvPr>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8" name="任意多边形: 形状 457">
                <a:extLst>
                  <a:ext uri="{FF2B5EF4-FFF2-40B4-BE49-F238E27FC236}">
                    <a16:creationId xmlns:a16="http://schemas.microsoft.com/office/drawing/2014/main" id="{F6DB34BA-37DB-4C07-AB8F-81BE34FF1E13}"/>
                  </a:ext>
                </a:extLst>
              </p:cNvPr>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9" name="任意多边形: 形状 458">
                <a:extLst>
                  <a:ext uri="{FF2B5EF4-FFF2-40B4-BE49-F238E27FC236}">
                    <a16:creationId xmlns:a16="http://schemas.microsoft.com/office/drawing/2014/main" id="{9A8460DB-9450-4584-BD5D-5B0234CFFA47}"/>
                  </a:ext>
                </a:extLst>
              </p:cNvPr>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0" name="任意多边形: 形状 459">
                <a:extLst>
                  <a:ext uri="{FF2B5EF4-FFF2-40B4-BE49-F238E27FC236}">
                    <a16:creationId xmlns:a16="http://schemas.microsoft.com/office/drawing/2014/main" id="{B0FCD824-DEDB-4E88-9BE7-FB81A08CCC2F}"/>
                  </a:ext>
                </a:extLst>
              </p:cNvPr>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1" name="任意多边形: 形状 460">
                <a:extLst>
                  <a:ext uri="{FF2B5EF4-FFF2-40B4-BE49-F238E27FC236}">
                    <a16:creationId xmlns:a16="http://schemas.microsoft.com/office/drawing/2014/main" id="{A47A4543-3B49-4B8F-A05E-367319641FDC}"/>
                  </a:ext>
                </a:extLst>
              </p:cNvPr>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2" name="任意多边形: 形状 461">
                <a:extLst>
                  <a:ext uri="{FF2B5EF4-FFF2-40B4-BE49-F238E27FC236}">
                    <a16:creationId xmlns:a16="http://schemas.microsoft.com/office/drawing/2014/main" id="{EF8D9835-EB2D-414E-B50B-FB647FCB8828}"/>
                  </a:ext>
                </a:extLst>
              </p:cNvPr>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3" name="任意多边形: 形状 462">
                <a:extLst>
                  <a:ext uri="{FF2B5EF4-FFF2-40B4-BE49-F238E27FC236}">
                    <a16:creationId xmlns:a16="http://schemas.microsoft.com/office/drawing/2014/main" id="{5478CFA2-6364-4C65-AF0B-A00A01888BBF}"/>
                  </a:ext>
                </a:extLst>
              </p:cNvPr>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4" name="任意多边形: 形状 463">
                <a:extLst>
                  <a:ext uri="{FF2B5EF4-FFF2-40B4-BE49-F238E27FC236}">
                    <a16:creationId xmlns:a16="http://schemas.microsoft.com/office/drawing/2014/main" id="{B1402622-7746-4DAB-87CD-026DBA30E9E2}"/>
                  </a:ext>
                </a:extLst>
              </p:cNvPr>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5" name="任意多边形: 形状 464">
                <a:extLst>
                  <a:ext uri="{FF2B5EF4-FFF2-40B4-BE49-F238E27FC236}">
                    <a16:creationId xmlns:a16="http://schemas.microsoft.com/office/drawing/2014/main" id="{8B9482DA-87A9-47E9-83CA-DDFFB851F4A2}"/>
                  </a:ext>
                </a:extLst>
              </p:cNvPr>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6" name="任意多边形: 形状 465">
                <a:extLst>
                  <a:ext uri="{FF2B5EF4-FFF2-40B4-BE49-F238E27FC236}">
                    <a16:creationId xmlns:a16="http://schemas.microsoft.com/office/drawing/2014/main" id="{88AEA1EE-F90C-4FD3-9C31-1BD21C17CC06}"/>
                  </a:ext>
                </a:extLst>
              </p:cNvPr>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7" name="任意多边形: 形状 466">
                <a:extLst>
                  <a:ext uri="{FF2B5EF4-FFF2-40B4-BE49-F238E27FC236}">
                    <a16:creationId xmlns:a16="http://schemas.microsoft.com/office/drawing/2014/main" id="{F4551DAC-B25E-4FAD-BACB-986095E5C2CC}"/>
                  </a:ext>
                </a:extLst>
              </p:cNvPr>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8" name="任意多边形: 形状 467">
                <a:extLst>
                  <a:ext uri="{FF2B5EF4-FFF2-40B4-BE49-F238E27FC236}">
                    <a16:creationId xmlns:a16="http://schemas.microsoft.com/office/drawing/2014/main" id="{30A05837-7FB3-4132-9085-DA9A35BA7460}"/>
                  </a:ext>
                </a:extLst>
              </p:cNvPr>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9" name="任意多边形: 形状 468">
                <a:extLst>
                  <a:ext uri="{FF2B5EF4-FFF2-40B4-BE49-F238E27FC236}">
                    <a16:creationId xmlns:a16="http://schemas.microsoft.com/office/drawing/2014/main" id="{B0F1E848-B1DA-43CD-A298-F694BB91EE99}"/>
                  </a:ext>
                </a:extLst>
              </p:cNvPr>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0" name="任意多边形: 形状 469">
                <a:extLst>
                  <a:ext uri="{FF2B5EF4-FFF2-40B4-BE49-F238E27FC236}">
                    <a16:creationId xmlns:a16="http://schemas.microsoft.com/office/drawing/2014/main" id="{D05D3BAF-063F-44D4-809C-485BBE587618}"/>
                  </a:ext>
                </a:extLst>
              </p:cNvPr>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1" name="任意多边形: 形状 470">
                <a:extLst>
                  <a:ext uri="{FF2B5EF4-FFF2-40B4-BE49-F238E27FC236}">
                    <a16:creationId xmlns:a16="http://schemas.microsoft.com/office/drawing/2014/main" id="{AC9232C2-6D7B-4226-B946-62669888A2EB}"/>
                  </a:ext>
                </a:extLst>
              </p:cNvPr>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2" name="任意多边形: 形状 471">
                <a:extLst>
                  <a:ext uri="{FF2B5EF4-FFF2-40B4-BE49-F238E27FC236}">
                    <a16:creationId xmlns:a16="http://schemas.microsoft.com/office/drawing/2014/main" id="{1C1F3F47-4411-4D6A-90A9-854E937929EA}"/>
                  </a:ext>
                </a:extLst>
              </p:cNvPr>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3" name="任意多边形: 形状 472">
                <a:extLst>
                  <a:ext uri="{FF2B5EF4-FFF2-40B4-BE49-F238E27FC236}">
                    <a16:creationId xmlns:a16="http://schemas.microsoft.com/office/drawing/2014/main" id="{5CC4B7EC-1AE6-45B6-9B16-6ED0DC4569D2}"/>
                  </a:ext>
                </a:extLst>
              </p:cNvPr>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4" name="任意多边形: 形状 473">
                <a:extLst>
                  <a:ext uri="{FF2B5EF4-FFF2-40B4-BE49-F238E27FC236}">
                    <a16:creationId xmlns:a16="http://schemas.microsoft.com/office/drawing/2014/main" id="{E085B417-7C9E-468A-A1E1-E0E6C4272ED6}"/>
                  </a:ext>
                </a:extLst>
              </p:cNvPr>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5" name="任意多边形: 形状 474">
                <a:extLst>
                  <a:ext uri="{FF2B5EF4-FFF2-40B4-BE49-F238E27FC236}">
                    <a16:creationId xmlns:a16="http://schemas.microsoft.com/office/drawing/2014/main" id="{131C6295-0BC1-4B85-8142-0DB65633CBA2}"/>
                  </a:ext>
                </a:extLst>
              </p:cNvPr>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6" name="任意多边形: 形状 475">
                <a:extLst>
                  <a:ext uri="{FF2B5EF4-FFF2-40B4-BE49-F238E27FC236}">
                    <a16:creationId xmlns:a16="http://schemas.microsoft.com/office/drawing/2014/main" id="{35830BB4-2B2D-4E86-9AC2-CEF05A997893}"/>
                  </a:ext>
                </a:extLst>
              </p:cNvPr>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7" name="任意多边形: 形状 476">
                <a:extLst>
                  <a:ext uri="{FF2B5EF4-FFF2-40B4-BE49-F238E27FC236}">
                    <a16:creationId xmlns:a16="http://schemas.microsoft.com/office/drawing/2014/main" id="{BC963F80-0983-4C6C-BA5A-FE441E8C9655}"/>
                  </a:ext>
                </a:extLst>
              </p:cNvPr>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8" name="任意多边形: 形状 477">
                <a:extLst>
                  <a:ext uri="{FF2B5EF4-FFF2-40B4-BE49-F238E27FC236}">
                    <a16:creationId xmlns:a16="http://schemas.microsoft.com/office/drawing/2014/main" id="{B23D5E18-D59E-46EE-8F0A-3EBDD9A47BE1}"/>
                  </a:ext>
                </a:extLst>
              </p:cNvPr>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9" name="任意多边形: 形状 478">
                <a:extLst>
                  <a:ext uri="{FF2B5EF4-FFF2-40B4-BE49-F238E27FC236}">
                    <a16:creationId xmlns:a16="http://schemas.microsoft.com/office/drawing/2014/main" id="{D6CCFE42-0A97-439A-B255-BC2354A4B03A}"/>
                  </a:ext>
                </a:extLst>
              </p:cNvPr>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0" name="任意多边形: 形状 479">
                <a:extLst>
                  <a:ext uri="{FF2B5EF4-FFF2-40B4-BE49-F238E27FC236}">
                    <a16:creationId xmlns:a16="http://schemas.microsoft.com/office/drawing/2014/main" id="{99F3CE6E-3A22-4929-9B37-CD5E65B6B75D}"/>
                  </a:ext>
                </a:extLst>
              </p:cNvPr>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1" name="任意多边形: 形状 480">
                <a:extLst>
                  <a:ext uri="{FF2B5EF4-FFF2-40B4-BE49-F238E27FC236}">
                    <a16:creationId xmlns:a16="http://schemas.microsoft.com/office/drawing/2014/main" id="{D9BFF8F2-5827-467B-A687-A5DFCF33932A}"/>
                  </a:ext>
                </a:extLst>
              </p:cNvPr>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2" name="任意多边形: 形状 481">
                <a:extLst>
                  <a:ext uri="{FF2B5EF4-FFF2-40B4-BE49-F238E27FC236}">
                    <a16:creationId xmlns:a16="http://schemas.microsoft.com/office/drawing/2014/main" id="{528E66CD-ED50-4CFD-AA11-BB87F52F4B35}"/>
                  </a:ext>
                </a:extLst>
              </p:cNvPr>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3" name="任意多边形: 形状 482">
                <a:extLst>
                  <a:ext uri="{FF2B5EF4-FFF2-40B4-BE49-F238E27FC236}">
                    <a16:creationId xmlns:a16="http://schemas.microsoft.com/office/drawing/2014/main" id="{7C2FC809-8FCF-4FC0-A54A-55823DC728C2}"/>
                  </a:ext>
                </a:extLst>
              </p:cNvPr>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4" name="任意多边形: 形状 483">
                <a:extLst>
                  <a:ext uri="{FF2B5EF4-FFF2-40B4-BE49-F238E27FC236}">
                    <a16:creationId xmlns:a16="http://schemas.microsoft.com/office/drawing/2014/main" id="{0B80C312-D381-4133-BBC2-0A4B901DAEC9}"/>
                  </a:ext>
                </a:extLst>
              </p:cNvPr>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5" name="任意多边形: 形状 484">
                <a:extLst>
                  <a:ext uri="{FF2B5EF4-FFF2-40B4-BE49-F238E27FC236}">
                    <a16:creationId xmlns:a16="http://schemas.microsoft.com/office/drawing/2014/main" id="{A773C965-0A73-4FF7-898B-14EF00D564C1}"/>
                  </a:ext>
                </a:extLst>
              </p:cNvPr>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6" name="任意多边形: 形状 485">
                <a:extLst>
                  <a:ext uri="{FF2B5EF4-FFF2-40B4-BE49-F238E27FC236}">
                    <a16:creationId xmlns:a16="http://schemas.microsoft.com/office/drawing/2014/main" id="{7A01DC14-9211-4CC0-AC2A-AF21AB75EC69}"/>
                  </a:ext>
                </a:extLst>
              </p:cNvPr>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7" name="任意多边形: 形状 486">
                <a:extLst>
                  <a:ext uri="{FF2B5EF4-FFF2-40B4-BE49-F238E27FC236}">
                    <a16:creationId xmlns:a16="http://schemas.microsoft.com/office/drawing/2014/main" id="{999ED1CE-3BC9-45DB-A80B-2FE644B01628}"/>
                  </a:ext>
                </a:extLst>
              </p:cNvPr>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8" name="任意多边形: 形状 487">
                <a:extLst>
                  <a:ext uri="{FF2B5EF4-FFF2-40B4-BE49-F238E27FC236}">
                    <a16:creationId xmlns:a16="http://schemas.microsoft.com/office/drawing/2014/main" id="{907CAF23-1F61-45EA-8736-D387601424A2}"/>
                  </a:ext>
                </a:extLst>
              </p:cNvPr>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9" name="任意多边形: 形状 488">
                <a:extLst>
                  <a:ext uri="{FF2B5EF4-FFF2-40B4-BE49-F238E27FC236}">
                    <a16:creationId xmlns:a16="http://schemas.microsoft.com/office/drawing/2014/main" id="{FDC0730D-4E6D-428E-9C8D-D0A36EE70E1B}"/>
                  </a:ext>
                </a:extLst>
              </p:cNvPr>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0" name="任意多边形: 形状 489">
                <a:extLst>
                  <a:ext uri="{FF2B5EF4-FFF2-40B4-BE49-F238E27FC236}">
                    <a16:creationId xmlns:a16="http://schemas.microsoft.com/office/drawing/2014/main" id="{3F3D83BD-37BC-4986-8004-A460250A026B}"/>
                  </a:ext>
                </a:extLst>
              </p:cNvPr>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1" name="任意多边形: 形状 490">
                <a:extLst>
                  <a:ext uri="{FF2B5EF4-FFF2-40B4-BE49-F238E27FC236}">
                    <a16:creationId xmlns:a16="http://schemas.microsoft.com/office/drawing/2014/main" id="{A45D91CC-CA27-4329-931F-D1C958B5A326}"/>
                  </a:ext>
                </a:extLst>
              </p:cNvPr>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2" name="任意多边形: 形状 491">
                <a:extLst>
                  <a:ext uri="{FF2B5EF4-FFF2-40B4-BE49-F238E27FC236}">
                    <a16:creationId xmlns:a16="http://schemas.microsoft.com/office/drawing/2014/main" id="{050BADD8-C575-4187-9006-CC9F65AD012A}"/>
                  </a:ext>
                </a:extLst>
              </p:cNvPr>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3" name="任意多边形: 形状 492">
                <a:extLst>
                  <a:ext uri="{FF2B5EF4-FFF2-40B4-BE49-F238E27FC236}">
                    <a16:creationId xmlns:a16="http://schemas.microsoft.com/office/drawing/2014/main" id="{5A45A2D5-1DD0-4D66-9A3C-1A9896D84E67}"/>
                  </a:ext>
                </a:extLst>
              </p:cNvPr>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4" name="任意多边形: 形状 493">
                <a:extLst>
                  <a:ext uri="{FF2B5EF4-FFF2-40B4-BE49-F238E27FC236}">
                    <a16:creationId xmlns:a16="http://schemas.microsoft.com/office/drawing/2014/main" id="{F5849FCD-85D3-42A4-858D-AFD5B41C3638}"/>
                  </a:ext>
                </a:extLst>
              </p:cNvPr>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5" name="任意多边形: 形状 494">
                <a:extLst>
                  <a:ext uri="{FF2B5EF4-FFF2-40B4-BE49-F238E27FC236}">
                    <a16:creationId xmlns:a16="http://schemas.microsoft.com/office/drawing/2014/main" id="{30245E5C-6B6F-4290-B0CE-ACBE67A10AF6}"/>
                  </a:ext>
                </a:extLst>
              </p:cNvPr>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6" name="任意多边形: 形状 495">
                <a:extLst>
                  <a:ext uri="{FF2B5EF4-FFF2-40B4-BE49-F238E27FC236}">
                    <a16:creationId xmlns:a16="http://schemas.microsoft.com/office/drawing/2014/main" id="{D694FC9C-12FA-45F9-8804-0690BAB7192A}"/>
                  </a:ext>
                </a:extLst>
              </p:cNvPr>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7" name="任意多边形: 形状 496">
                <a:extLst>
                  <a:ext uri="{FF2B5EF4-FFF2-40B4-BE49-F238E27FC236}">
                    <a16:creationId xmlns:a16="http://schemas.microsoft.com/office/drawing/2014/main" id="{42F53254-80DD-42BC-A580-9F093D8653C5}"/>
                  </a:ext>
                </a:extLst>
              </p:cNvPr>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8" name="任意多边形: 形状 497">
                <a:extLst>
                  <a:ext uri="{FF2B5EF4-FFF2-40B4-BE49-F238E27FC236}">
                    <a16:creationId xmlns:a16="http://schemas.microsoft.com/office/drawing/2014/main" id="{BB2CDDD3-9A55-49A6-A206-AA506AF8E997}"/>
                  </a:ext>
                </a:extLst>
              </p:cNvPr>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9" name="任意多边形: 形状 498">
                <a:extLst>
                  <a:ext uri="{FF2B5EF4-FFF2-40B4-BE49-F238E27FC236}">
                    <a16:creationId xmlns:a16="http://schemas.microsoft.com/office/drawing/2014/main" id="{1340977E-23D5-4485-A60B-FC770AC7A317}"/>
                  </a:ext>
                </a:extLst>
              </p:cNvPr>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0" name="任意多边形: 形状 499">
                <a:extLst>
                  <a:ext uri="{FF2B5EF4-FFF2-40B4-BE49-F238E27FC236}">
                    <a16:creationId xmlns:a16="http://schemas.microsoft.com/office/drawing/2014/main" id="{D56EB2F7-8CB2-4079-A997-CCAB2C4D2CD7}"/>
                  </a:ext>
                </a:extLst>
              </p:cNvPr>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1" name="任意多边形: 形状 500">
                <a:extLst>
                  <a:ext uri="{FF2B5EF4-FFF2-40B4-BE49-F238E27FC236}">
                    <a16:creationId xmlns:a16="http://schemas.microsoft.com/office/drawing/2014/main" id="{4D0F5A8D-D8FC-4F1A-BF91-DABDB9E599DD}"/>
                  </a:ext>
                </a:extLst>
              </p:cNvPr>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2" name="任意多边形: 形状 501">
                <a:extLst>
                  <a:ext uri="{FF2B5EF4-FFF2-40B4-BE49-F238E27FC236}">
                    <a16:creationId xmlns:a16="http://schemas.microsoft.com/office/drawing/2014/main" id="{8AD46BAC-51C3-4AF5-862C-A4E5650AF1AD}"/>
                  </a:ext>
                </a:extLst>
              </p:cNvPr>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3" name="任意多边形: 形状 502">
                <a:extLst>
                  <a:ext uri="{FF2B5EF4-FFF2-40B4-BE49-F238E27FC236}">
                    <a16:creationId xmlns:a16="http://schemas.microsoft.com/office/drawing/2014/main" id="{4F11509A-95CF-4ED6-82CD-BC5BC6745739}"/>
                  </a:ext>
                </a:extLst>
              </p:cNvPr>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4" name="任意多边形: 形状 503">
                <a:extLst>
                  <a:ext uri="{FF2B5EF4-FFF2-40B4-BE49-F238E27FC236}">
                    <a16:creationId xmlns:a16="http://schemas.microsoft.com/office/drawing/2014/main" id="{643DC952-A690-402F-A6A2-BD7EB1B23614}"/>
                  </a:ext>
                </a:extLst>
              </p:cNvPr>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5" name="任意多边形: 形状 504">
                <a:extLst>
                  <a:ext uri="{FF2B5EF4-FFF2-40B4-BE49-F238E27FC236}">
                    <a16:creationId xmlns:a16="http://schemas.microsoft.com/office/drawing/2014/main" id="{EB979581-EE80-4CB1-A152-27EE49F8736B}"/>
                  </a:ext>
                </a:extLst>
              </p:cNvPr>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6" name="任意多边形: 形状 505">
                <a:extLst>
                  <a:ext uri="{FF2B5EF4-FFF2-40B4-BE49-F238E27FC236}">
                    <a16:creationId xmlns:a16="http://schemas.microsoft.com/office/drawing/2014/main" id="{3A9C1EA9-C42F-4481-B704-FEC11E8D4494}"/>
                  </a:ext>
                </a:extLst>
              </p:cNvPr>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7" name="任意多边形: 形状 506">
                <a:extLst>
                  <a:ext uri="{FF2B5EF4-FFF2-40B4-BE49-F238E27FC236}">
                    <a16:creationId xmlns:a16="http://schemas.microsoft.com/office/drawing/2014/main" id="{D971A631-D237-4442-A6A3-E1BE8631850E}"/>
                  </a:ext>
                </a:extLst>
              </p:cNvPr>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8" name="任意多边形: 形状 507">
                <a:extLst>
                  <a:ext uri="{FF2B5EF4-FFF2-40B4-BE49-F238E27FC236}">
                    <a16:creationId xmlns:a16="http://schemas.microsoft.com/office/drawing/2014/main" id="{A4BC9B77-ABA7-40B0-8D84-32140CF13768}"/>
                  </a:ext>
                </a:extLst>
              </p:cNvPr>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9" name="任意多边形: 形状 508">
                <a:extLst>
                  <a:ext uri="{FF2B5EF4-FFF2-40B4-BE49-F238E27FC236}">
                    <a16:creationId xmlns:a16="http://schemas.microsoft.com/office/drawing/2014/main" id="{FA5B93B0-41D1-408D-B4F7-6D0A867382D5}"/>
                  </a:ext>
                </a:extLst>
              </p:cNvPr>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0" name="任意多边形: 形状 509">
                <a:extLst>
                  <a:ext uri="{FF2B5EF4-FFF2-40B4-BE49-F238E27FC236}">
                    <a16:creationId xmlns:a16="http://schemas.microsoft.com/office/drawing/2014/main" id="{AC970CF2-82BE-4F05-9E3E-EF6C5DF60C80}"/>
                  </a:ext>
                </a:extLst>
              </p:cNvPr>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1" name="任意多边形: 形状 510">
                <a:extLst>
                  <a:ext uri="{FF2B5EF4-FFF2-40B4-BE49-F238E27FC236}">
                    <a16:creationId xmlns:a16="http://schemas.microsoft.com/office/drawing/2014/main" id="{243C7D53-E462-4613-A901-E5368EB6C0ED}"/>
                  </a:ext>
                </a:extLst>
              </p:cNvPr>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2" name="任意多边形: 形状 511">
                <a:extLst>
                  <a:ext uri="{FF2B5EF4-FFF2-40B4-BE49-F238E27FC236}">
                    <a16:creationId xmlns:a16="http://schemas.microsoft.com/office/drawing/2014/main" id="{9438E469-8084-49F7-B4FD-23F07EAA7EA3}"/>
                  </a:ext>
                </a:extLst>
              </p:cNvPr>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3" name="任意多边形: 形状 512">
                <a:extLst>
                  <a:ext uri="{FF2B5EF4-FFF2-40B4-BE49-F238E27FC236}">
                    <a16:creationId xmlns:a16="http://schemas.microsoft.com/office/drawing/2014/main" id="{4CF72F57-4366-42CE-AAC4-8CDF597695CC}"/>
                  </a:ext>
                </a:extLst>
              </p:cNvPr>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4" name="任意多边形: 形状 513">
                <a:extLst>
                  <a:ext uri="{FF2B5EF4-FFF2-40B4-BE49-F238E27FC236}">
                    <a16:creationId xmlns:a16="http://schemas.microsoft.com/office/drawing/2014/main" id="{C24BA6FE-5E58-4E35-A623-3C915AE11939}"/>
                  </a:ext>
                </a:extLst>
              </p:cNvPr>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5" name="任意多边形: 形状 514">
                <a:extLst>
                  <a:ext uri="{FF2B5EF4-FFF2-40B4-BE49-F238E27FC236}">
                    <a16:creationId xmlns:a16="http://schemas.microsoft.com/office/drawing/2014/main" id="{ACEAA352-08EF-4DA1-9F0B-49D0EF07ADA1}"/>
                  </a:ext>
                </a:extLst>
              </p:cNvPr>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6" name="任意多边形: 形状 515">
                <a:extLst>
                  <a:ext uri="{FF2B5EF4-FFF2-40B4-BE49-F238E27FC236}">
                    <a16:creationId xmlns:a16="http://schemas.microsoft.com/office/drawing/2014/main" id="{3AB35B33-2AD7-4057-9C4B-4ABFC7AF77A0}"/>
                  </a:ext>
                </a:extLst>
              </p:cNvPr>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7" name="任意多边形: 形状 516">
                <a:extLst>
                  <a:ext uri="{FF2B5EF4-FFF2-40B4-BE49-F238E27FC236}">
                    <a16:creationId xmlns:a16="http://schemas.microsoft.com/office/drawing/2014/main" id="{6BD87FBE-8443-472C-A32B-6051D3FC29D7}"/>
                  </a:ext>
                </a:extLst>
              </p:cNvPr>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8" name="任意多边形: 形状 517">
                <a:extLst>
                  <a:ext uri="{FF2B5EF4-FFF2-40B4-BE49-F238E27FC236}">
                    <a16:creationId xmlns:a16="http://schemas.microsoft.com/office/drawing/2014/main" id="{9CA79A2B-005D-4C65-8BD2-105D58C92BE6}"/>
                  </a:ext>
                </a:extLst>
              </p:cNvPr>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9" name="任意多边形: 形状 518">
                <a:extLst>
                  <a:ext uri="{FF2B5EF4-FFF2-40B4-BE49-F238E27FC236}">
                    <a16:creationId xmlns:a16="http://schemas.microsoft.com/office/drawing/2014/main" id="{A3A2C374-2B4A-494C-B4E5-F6EC2868B3DC}"/>
                  </a:ext>
                </a:extLst>
              </p:cNvPr>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0" name="任意多边形: 形状 519">
                <a:extLst>
                  <a:ext uri="{FF2B5EF4-FFF2-40B4-BE49-F238E27FC236}">
                    <a16:creationId xmlns:a16="http://schemas.microsoft.com/office/drawing/2014/main" id="{C9F08679-FCA9-4817-9A73-2119E725984A}"/>
                  </a:ext>
                </a:extLst>
              </p:cNvPr>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1" name="任意多边形: 形状 520">
                <a:extLst>
                  <a:ext uri="{FF2B5EF4-FFF2-40B4-BE49-F238E27FC236}">
                    <a16:creationId xmlns:a16="http://schemas.microsoft.com/office/drawing/2014/main" id="{AE6F710A-3838-4F4B-8376-E8CBCC2248BF}"/>
                  </a:ext>
                </a:extLst>
              </p:cNvPr>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2" name="任意多边形: 形状 521">
                <a:extLst>
                  <a:ext uri="{FF2B5EF4-FFF2-40B4-BE49-F238E27FC236}">
                    <a16:creationId xmlns:a16="http://schemas.microsoft.com/office/drawing/2014/main" id="{2FE1CE25-4617-4796-A4A2-63EF68A05CE8}"/>
                  </a:ext>
                </a:extLst>
              </p:cNvPr>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3" name="任意多边形: 形状 522">
                <a:extLst>
                  <a:ext uri="{FF2B5EF4-FFF2-40B4-BE49-F238E27FC236}">
                    <a16:creationId xmlns:a16="http://schemas.microsoft.com/office/drawing/2014/main" id="{7ED438C2-4680-4D6F-AAB5-9E5EE5E62183}"/>
                  </a:ext>
                </a:extLst>
              </p:cNvPr>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4" name="任意多边形: 形状 523">
                <a:extLst>
                  <a:ext uri="{FF2B5EF4-FFF2-40B4-BE49-F238E27FC236}">
                    <a16:creationId xmlns:a16="http://schemas.microsoft.com/office/drawing/2014/main" id="{1C340208-A693-40D6-9D73-ADCDD4B7DDFB}"/>
                  </a:ext>
                </a:extLst>
              </p:cNvPr>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5" name="任意多边形: 形状 524">
                <a:extLst>
                  <a:ext uri="{FF2B5EF4-FFF2-40B4-BE49-F238E27FC236}">
                    <a16:creationId xmlns:a16="http://schemas.microsoft.com/office/drawing/2014/main" id="{CEAF54D1-0BE4-46CC-8D7C-355FDDADEFB1}"/>
                  </a:ext>
                </a:extLst>
              </p:cNvPr>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6" name="任意多边形: 形状 525">
                <a:extLst>
                  <a:ext uri="{FF2B5EF4-FFF2-40B4-BE49-F238E27FC236}">
                    <a16:creationId xmlns:a16="http://schemas.microsoft.com/office/drawing/2014/main" id="{35BF70DC-96D3-4EB6-B902-7A7D107B3241}"/>
                  </a:ext>
                </a:extLst>
              </p:cNvPr>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7" name="任意多边形: 形状 526">
                <a:extLst>
                  <a:ext uri="{FF2B5EF4-FFF2-40B4-BE49-F238E27FC236}">
                    <a16:creationId xmlns:a16="http://schemas.microsoft.com/office/drawing/2014/main" id="{2F413545-E4F1-495B-A14A-5B11DD9F4D9C}"/>
                  </a:ext>
                </a:extLst>
              </p:cNvPr>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8" name="任意多边形: 形状 527">
                <a:extLst>
                  <a:ext uri="{FF2B5EF4-FFF2-40B4-BE49-F238E27FC236}">
                    <a16:creationId xmlns:a16="http://schemas.microsoft.com/office/drawing/2014/main" id="{3732D3B1-3B7A-4F8A-BCCD-E0DF3F69DA25}"/>
                  </a:ext>
                </a:extLst>
              </p:cNvPr>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9" name="任意多边形: 形状 528">
                <a:extLst>
                  <a:ext uri="{FF2B5EF4-FFF2-40B4-BE49-F238E27FC236}">
                    <a16:creationId xmlns:a16="http://schemas.microsoft.com/office/drawing/2014/main" id="{2795BE1D-1CFA-4EA8-A758-B1DD5F56B3F8}"/>
                  </a:ext>
                </a:extLst>
              </p:cNvPr>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0" name="任意多边形: 形状 529">
                <a:extLst>
                  <a:ext uri="{FF2B5EF4-FFF2-40B4-BE49-F238E27FC236}">
                    <a16:creationId xmlns:a16="http://schemas.microsoft.com/office/drawing/2014/main" id="{F6E8FDE8-4EB9-438E-BD9E-63BBBDF5AA7F}"/>
                  </a:ext>
                </a:extLst>
              </p:cNvPr>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1" name="任意多边形: 形状 530">
                <a:extLst>
                  <a:ext uri="{FF2B5EF4-FFF2-40B4-BE49-F238E27FC236}">
                    <a16:creationId xmlns:a16="http://schemas.microsoft.com/office/drawing/2014/main" id="{EBCB32EF-24D6-4DF0-A21A-13DAEEF74D27}"/>
                  </a:ext>
                </a:extLst>
              </p:cNvPr>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2" name="任意多边形: 形状 531">
                <a:extLst>
                  <a:ext uri="{FF2B5EF4-FFF2-40B4-BE49-F238E27FC236}">
                    <a16:creationId xmlns:a16="http://schemas.microsoft.com/office/drawing/2014/main" id="{DD7E5255-7E86-44FF-88DD-45E3E5DE25B3}"/>
                  </a:ext>
                </a:extLst>
              </p:cNvPr>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3" name="任意多边形: 形状 532">
                <a:extLst>
                  <a:ext uri="{FF2B5EF4-FFF2-40B4-BE49-F238E27FC236}">
                    <a16:creationId xmlns:a16="http://schemas.microsoft.com/office/drawing/2014/main" id="{52EC5604-F6F4-42DD-9B9F-D637D7C89C64}"/>
                  </a:ext>
                </a:extLst>
              </p:cNvPr>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4" name="任意多边形: 形状 533">
                <a:extLst>
                  <a:ext uri="{FF2B5EF4-FFF2-40B4-BE49-F238E27FC236}">
                    <a16:creationId xmlns:a16="http://schemas.microsoft.com/office/drawing/2014/main" id="{51C429F3-E46B-414D-8EAD-577FFB3C7C33}"/>
                  </a:ext>
                </a:extLst>
              </p:cNvPr>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5" name="任意多边形: 形状 534">
                <a:extLst>
                  <a:ext uri="{FF2B5EF4-FFF2-40B4-BE49-F238E27FC236}">
                    <a16:creationId xmlns:a16="http://schemas.microsoft.com/office/drawing/2014/main" id="{152BB2DB-481C-4862-9895-6941A0BDE3DE}"/>
                  </a:ext>
                </a:extLst>
              </p:cNvPr>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6" name="任意多边形: 形状 535">
                <a:extLst>
                  <a:ext uri="{FF2B5EF4-FFF2-40B4-BE49-F238E27FC236}">
                    <a16:creationId xmlns:a16="http://schemas.microsoft.com/office/drawing/2014/main" id="{D0383DDA-6DC7-43C4-8A55-E5E91AFFA189}"/>
                  </a:ext>
                </a:extLst>
              </p:cNvPr>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7" name="任意多边形: 形状 536">
                <a:extLst>
                  <a:ext uri="{FF2B5EF4-FFF2-40B4-BE49-F238E27FC236}">
                    <a16:creationId xmlns:a16="http://schemas.microsoft.com/office/drawing/2014/main" id="{BC121951-779B-49C6-815E-89E8DFA1ADF2}"/>
                  </a:ext>
                </a:extLst>
              </p:cNvPr>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8" name="任意多边形: 形状 537">
                <a:extLst>
                  <a:ext uri="{FF2B5EF4-FFF2-40B4-BE49-F238E27FC236}">
                    <a16:creationId xmlns:a16="http://schemas.microsoft.com/office/drawing/2014/main" id="{3D756B2D-A213-43E0-A560-6C3B2AC63838}"/>
                  </a:ext>
                </a:extLst>
              </p:cNvPr>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9" name="任意多边形: 形状 538">
                <a:extLst>
                  <a:ext uri="{FF2B5EF4-FFF2-40B4-BE49-F238E27FC236}">
                    <a16:creationId xmlns:a16="http://schemas.microsoft.com/office/drawing/2014/main" id="{2591D80F-AB83-4F8C-B5EF-04891573620E}"/>
                  </a:ext>
                </a:extLst>
              </p:cNvPr>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0" name="任意多边形: 形状 539">
                <a:extLst>
                  <a:ext uri="{FF2B5EF4-FFF2-40B4-BE49-F238E27FC236}">
                    <a16:creationId xmlns:a16="http://schemas.microsoft.com/office/drawing/2014/main" id="{48CD0B07-3555-4F9E-8998-6E5419A8B85F}"/>
                  </a:ext>
                </a:extLst>
              </p:cNvPr>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1" name="任意多边形: 形状 540">
                <a:extLst>
                  <a:ext uri="{FF2B5EF4-FFF2-40B4-BE49-F238E27FC236}">
                    <a16:creationId xmlns:a16="http://schemas.microsoft.com/office/drawing/2014/main" id="{FDD572EE-F621-4EA1-A9C1-87B15D4CF897}"/>
                  </a:ext>
                </a:extLst>
              </p:cNvPr>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2" name="任意多边形: 形状 541">
                <a:extLst>
                  <a:ext uri="{FF2B5EF4-FFF2-40B4-BE49-F238E27FC236}">
                    <a16:creationId xmlns:a16="http://schemas.microsoft.com/office/drawing/2014/main" id="{15E3B254-BAA7-464F-8D4C-3D44BF4EF870}"/>
                  </a:ext>
                </a:extLst>
              </p:cNvPr>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3" name="任意多边形: 形状 542">
                <a:extLst>
                  <a:ext uri="{FF2B5EF4-FFF2-40B4-BE49-F238E27FC236}">
                    <a16:creationId xmlns:a16="http://schemas.microsoft.com/office/drawing/2014/main" id="{F6C71A06-9F2B-4A8C-A879-9771F3C65A23}"/>
                  </a:ext>
                </a:extLst>
              </p:cNvPr>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4" name="任意多边形: 形状 543">
                <a:extLst>
                  <a:ext uri="{FF2B5EF4-FFF2-40B4-BE49-F238E27FC236}">
                    <a16:creationId xmlns:a16="http://schemas.microsoft.com/office/drawing/2014/main" id="{7B944DAF-7A8D-43F6-8CE9-F0454D019EE6}"/>
                  </a:ext>
                </a:extLst>
              </p:cNvPr>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5" name="任意多边形: 形状 544">
                <a:extLst>
                  <a:ext uri="{FF2B5EF4-FFF2-40B4-BE49-F238E27FC236}">
                    <a16:creationId xmlns:a16="http://schemas.microsoft.com/office/drawing/2014/main" id="{F67483AE-CE66-4EC3-AB8C-B33108A7C784}"/>
                  </a:ext>
                </a:extLst>
              </p:cNvPr>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6" name="任意多边形: 形状 545">
                <a:extLst>
                  <a:ext uri="{FF2B5EF4-FFF2-40B4-BE49-F238E27FC236}">
                    <a16:creationId xmlns:a16="http://schemas.microsoft.com/office/drawing/2014/main" id="{9E364D9B-C674-4652-8F3D-D116045118E8}"/>
                  </a:ext>
                </a:extLst>
              </p:cNvPr>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7" name="任意多边形: 形状 546">
                <a:extLst>
                  <a:ext uri="{FF2B5EF4-FFF2-40B4-BE49-F238E27FC236}">
                    <a16:creationId xmlns:a16="http://schemas.microsoft.com/office/drawing/2014/main" id="{CDF2E237-5355-418D-961B-11C10AF76D17}"/>
                  </a:ext>
                </a:extLst>
              </p:cNvPr>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8" name="任意多边形: 形状 547">
                <a:extLst>
                  <a:ext uri="{FF2B5EF4-FFF2-40B4-BE49-F238E27FC236}">
                    <a16:creationId xmlns:a16="http://schemas.microsoft.com/office/drawing/2014/main" id="{C8439C79-C53E-4D64-82CC-6C2E5650AB2F}"/>
                  </a:ext>
                </a:extLst>
              </p:cNvPr>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9" name="任意多边形: 形状 548">
                <a:extLst>
                  <a:ext uri="{FF2B5EF4-FFF2-40B4-BE49-F238E27FC236}">
                    <a16:creationId xmlns:a16="http://schemas.microsoft.com/office/drawing/2014/main" id="{CC001195-2D11-4D45-9033-C666060C3EAD}"/>
                  </a:ext>
                </a:extLst>
              </p:cNvPr>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0" name="任意多边形: 形状 549">
                <a:extLst>
                  <a:ext uri="{FF2B5EF4-FFF2-40B4-BE49-F238E27FC236}">
                    <a16:creationId xmlns:a16="http://schemas.microsoft.com/office/drawing/2014/main" id="{5E8E9D8D-D887-4823-A74A-E7492CC8DBD9}"/>
                  </a:ext>
                </a:extLst>
              </p:cNvPr>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1" name="任意多边形: 形状 550">
                <a:extLst>
                  <a:ext uri="{FF2B5EF4-FFF2-40B4-BE49-F238E27FC236}">
                    <a16:creationId xmlns:a16="http://schemas.microsoft.com/office/drawing/2014/main" id="{0A368181-D3D9-47BE-BEEF-C86EC85D7AE1}"/>
                  </a:ext>
                </a:extLst>
              </p:cNvPr>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2" name="任意多边形: 形状 551">
                <a:extLst>
                  <a:ext uri="{FF2B5EF4-FFF2-40B4-BE49-F238E27FC236}">
                    <a16:creationId xmlns:a16="http://schemas.microsoft.com/office/drawing/2014/main" id="{58C0C7B0-3170-4602-9887-7EF28B4B20E4}"/>
                  </a:ext>
                </a:extLst>
              </p:cNvPr>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3" name="任意多边形: 形状 552">
                <a:extLst>
                  <a:ext uri="{FF2B5EF4-FFF2-40B4-BE49-F238E27FC236}">
                    <a16:creationId xmlns:a16="http://schemas.microsoft.com/office/drawing/2014/main" id="{D24014C0-F8F8-4D73-8210-BC2ED46FBF29}"/>
                  </a:ext>
                </a:extLst>
              </p:cNvPr>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4" name="任意多边形: 形状 553">
                <a:extLst>
                  <a:ext uri="{FF2B5EF4-FFF2-40B4-BE49-F238E27FC236}">
                    <a16:creationId xmlns:a16="http://schemas.microsoft.com/office/drawing/2014/main" id="{D2061A31-CCC6-40AA-8F16-9FC89583E1BE}"/>
                  </a:ext>
                </a:extLst>
              </p:cNvPr>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5" name="任意多边形: 形状 554">
                <a:extLst>
                  <a:ext uri="{FF2B5EF4-FFF2-40B4-BE49-F238E27FC236}">
                    <a16:creationId xmlns:a16="http://schemas.microsoft.com/office/drawing/2014/main" id="{C991BC0F-83A4-4A31-8A2F-642DA3CE0144}"/>
                  </a:ext>
                </a:extLst>
              </p:cNvPr>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6" name="任意多边形: 形状 555">
                <a:extLst>
                  <a:ext uri="{FF2B5EF4-FFF2-40B4-BE49-F238E27FC236}">
                    <a16:creationId xmlns:a16="http://schemas.microsoft.com/office/drawing/2014/main" id="{3DDC64A6-7EAE-44C9-899A-1410CF86DBE5}"/>
                  </a:ext>
                </a:extLst>
              </p:cNvPr>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7" name="任意多边形: 形状 556">
                <a:extLst>
                  <a:ext uri="{FF2B5EF4-FFF2-40B4-BE49-F238E27FC236}">
                    <a16:creationId xmlns:a16="http://schemas.microsoft.com/office/drawing/2014/main" id="{8FAE2254-386C-4376-8C91-83513BD264BD}"/>
                  </a:ext>
                </a:extLst>
              </p:cNvPr>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8" name="任意多边形: 形状 557">
                <a:extLst>
                  <a:ext uri="{FF2B5EF4-FFF2-40B4-BE49-F238E27FC236}">
                    <a16:creationId xmlns:a16="http://schemas.microsoft.com/office/drawing/2014/main" id="{20CB7B04-4AB1-4E9B-A195-9C2C908AE0D7}"/>
                  </a:ext>
                </a:extLst>
              </p:cNvPr>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9" name="任意多边形: 形状 558">
                <a:extLst>
                  <a:ext uri="{FF2B5EF4-FFF2-40B4-BE49-F238E27FC236}">
                    <a16:creationId xmlns:a16="http://schemas.microsoft.com/office/drawing/2014/main" id="{B4789A85-5FBD-44B6-A87C-72FA63B8AE44}"/>
                  </a:ext>
                </a:extLst>
              </p:cNvPr>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0" name="任意多边形: 形状 559">
                <a:extLst>
                  <a:ext uri="{FF2B5EF4-FFF2-40B4-BE49-F238E27FC236}">
                    <a16:creationId xmlns:a16="http://schemas.microsoft.com/office/drawing/2014/main" id="{4EE7BE24-6EEB-41E4-B0E5-EDAF1072D5D0}"/>
                  </a:ext>
                </a:extLst>
              </p:cNvPr>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1" name="任意多边形: 形状 560">
                <a:extLst>
                  <a:ext uri="{FF2B5EF4-FFF2-40B4-BE49-F238E27FC236}">
                    <a16:creationId xmlns:a16="http://schemas.microsoft.com/office/drawing/2014/main" id="{CED1DA6C-60A1-4C00-97BE-BE232070FD8E}"/>
                  </a:ext>
                </a:extLst>
              </p:cNvPr>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2" name="任意多边形: 形状 561">
                <a:extLst>
                  <a:ext uri="{FF2B5EF4-FFF2-40B4-BE49-F238E27FC236}">
                    <a16:creationId xmlns:a16="http://schemas.microsoft.com/office/drawing/2014/main" id="{487B137F-D672-4F50-AA45-67F3975843AA}"/>
                  </a:ext>
                </a:extLst>
              </p:cNvPr>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3" name="任意多边形: 形状 562">
                <a:extLst>
                  <a:ext uri="{FF2B5EF4-FFF2-40B4-BE49-F238E27FC236}">
                    <a16:creationId xmlns:a16="http://schemas.microsoft.com/office/drawing/2014/main" id="{EDF25D5A-4268-4419-A6D6-8DBE1DBBA6C6}"/>
                  </a:ext>
                </a:extLst>
              </p:cNvPr>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4" name="任意多边形: 形状 563">
                <a:extLst>
                  <a:ext uri="{FF2B5EF4-FFF2-40B4-BE49-F238E27FC236}">
                    <a16:creationId xmlns:a16="http://schemas.microsoft.com/office/drawing/2014/main" id="{71E0EE23-8434-4EE8-ABF3-D75280D6E5A3}"/>
                  </a:ext>
                </a:extLst>
              </p:cNvPr>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5" name="任意多边形: 形状 564">
                <a:extLst>
                  <a:ext uri="{FF2B5EF4-FFF2-40B4-BE49-F238E27FC236}">
                    <a16:creationId xmlns:a16="http://schemas.microsoft.com/office/drawing/2014/main" id="{17ECC6B2-8729-47DD-B17B-F693668F0939}"/>
                  </a:ext>
                </a:extLst>
              </p:cNvPr>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6" name="任意多边形: 形状 565">
                <a:extLst>
                  <a:ext uri="{FF2B5EF4-FFF2-40B4-BE49-F238E27FC236}">
                    <a16:creationId xmlns:a16="http://schemas.microsoft.com/office/drawing/2014/main" id="{90345F99-102E-4FE9-87AB-BCC6A2A86A18}"/>
                  </a:ext>
                </a:extLst>
              </p:cNvPr>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7" name="任意多边形: 形状 566">
                <a:extLst>
                  <a:ext uri="{FF2B5EF4-FFF2-40B4-BE49-F238E27FC236}">
                    <a16:creationId xmlns:a16="http://schemas.microsoft.com/office/drawing/2014/main" id="{8E45BCA5-8689-4B4E-B5AD-B945056409EE}"/>
                  </a:ext>
                </a:extLst>
              </p:cNvPr>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8" name="任意多边形: 形状 567">
                <a:extLst>
                  <a:ext uri="{FF2B5EF4-FFF2-40B4-BE49-F238E27FC236}">
                    <a16:creationId xmlns:a16="http://schemas.microsoft.com/office/drawing/2014/main" id="{4803FC29-E887-44BF-B2A9-2102210BDB85}"/>
                  </a:ext>
                </a:extLst>
              </p:cNvPr>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9" name="任意多边形: 形状 568">
                <a:extLst>
                  <a:ext uri="{FF2B5EF4-FFF2-40B4-BE49-F238E27FC236}">
                    <a16:creationId xmlns:a16="http://schemas.microsoft.com/office/drawing/2014/main" id="{1D32420C-150B-4230-AEFC-26D0DE67C86E}"/>
                  </a:ext>
                </a:extLst>
              </p:cNvPr>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0" name="任意多边形: 形状 569">
                <a:extLst>
                  <a:ext uri="{FF2B5EF4-FFF2-40B4-BE49-F238E27FC236}">
                    <a16:creationId xmlns:a16="http://schemas.microsoft.com/office/drawing/2014/main" id="{74074F63-8C15-4DCD-B090-61515175350C}"/>
                  </a:ext>
                </a:extLst>
              </p:cNvPr>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1" name="任意多边形: 形状 570">
                <a:extLst>
                  <a:ext uri="{FF2B5EF4-FFF2-40B4-BE49-F238E27FC236}">
                    <a16:creationId xmlns:a16="http://schemas.microsoft.com/office/drawing/2014/main" id="{B7F9257B-C849-467A-8B50-E55897227A99}"/>
                  </a:ext>
                </a:extLst>
              </p:cNvPr>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2" name="任意多边形: 形状 571">
                <a:extLst>
                  <a:ext uri="{FF2B5EF4-FFF2-40B4-BE49-F238E27FC236}">
                    <a16:creationId xmlns:a16="http://schemas.microsoft.com/office/drawing/2014/main" id="{EB13A444-8024-4F3B-BC1D-B6FC240392DF}"/>
                  </a:ext>
                </a:extLst>
              </p:cNvPr>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3" name="任意多边形: 形状 572">
                <a:extLst>
                  <a:ext uri="{FF2B5EF4-FFF2-40B4-BE49-F238E27FC236}">
                    <a16:creationId xmlns:a16="http://schemas.microsoft.com/office/drawing/2014/main" id="{1C1919F8-8267-419E-8728-42F2E2A4752F}"/>
                  </a:ext>
                </a:extLst>
              </p:cNvPr>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4" name="任意多边形: 形状 573">
                <a:extLst>
                  <a:ext uri="{FF2B5EF4-FFF2-40B4-BE49-F238E27FC236}">
                    <a16:creationId xmlns:a16="http://schemas.microsoft.com/office/drawing/2014/main" id="{CAAAF23C-54DC-4709-9F3E-5D91FEC0EB30}"/>
                  </a:ext>
                </a:extLst>
              </p:cNvPr>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5" name="任意多边形: 形状 574">
                <a:extLst>
                  <a:ext uri="{FF2B5EF4-FFF2-40B4-BE49-F238E27FC236}">
                    <a16:creationId xmlns:a16="http://schemas.microsoft.com/office/drawing/2014/main" id="{7E4701D0-19C9-4E05-93A5-C5CEA6FB848E}"/>
                  </a:ext>
                </a:extLst>
              </p:cNvPr>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6" name="任意多边形: 形状 575">
                <a:extLst>
                  <a:ext uri="{FF2B5EF4-FFF2-40B4-BE49-F238E27FC236}">
                    <a16:creationId xmlns:a16="http://schemas.microsoft.com/office/drawing/2014/main" id="{D05CFF02-3859-4273-ADB9-4A60D57BFE1F}"/>
                  </a:ext>
                </a:extLst>
              </p:cNvPr>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7" name="任意多边形: 形状 576">
                <a:extLst>
                  <a:ext uri="{FF2B5EF4-FFF2-40B4-BE49-F238E27FC236}">
                    <a16:creationId xmlns:a16="http://schemas.microsoft.com/office/drawing/2014/main" id="{4248B620-64E0-448B-AAF2-DBF922A87598}"/>
                  </a:ext>
                </a:extLst>
              </p:cNvPr>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8" name="任意多边形: 形状 577">
                <a:extLst>
                  <a:ext uri="{FF2B5EF4-FFF2-40B4-BE49-F238E27FC236}">
                    <a16:creationId xmlns:a16="http://schemas.microsoft.com/office/drawing/2014/main" id="{F5C2DDA5-8CF6-4E71-BDF7-1812E85AF2ED}"/>
                  </a:ext>
                </a:extLst>
              </p:cNvPr>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9" name="任意多边形: 形状 578">
                <a:extLst>
                  <a:ext uri="{FF2B5EF4-FFF2-40B4-BE49-F238E27FC236}">
                    <a16:creationId xmlns:a16="http://schemas.microsoft.com/office/drawing/2014/main" id="{71086B1B-C334-4015-9E2D-F6CF0EBC891D}"/>
                  </a:ext>
                </a:extLst>
              </p:cNvPr>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0" name="任意多边形: 形状 579">
                <a:extLst>
                  <a:ext uri="{FF2B5EF4-FFF2-40B4-BE49-F238E27FC236}">
                    <a16:creationId xmlns:a16="http://schemas.microsoft.com/office/drawing/2014/main" id="{FABF1334-2020-449E-B084-FE51D72212C8}"/>
                  </a:ext>
                </a:extLst>
              </p:cNvPr>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1" name="任意多边形: 形状 580">
                <a:extLst>
                  <a:ext uri="{FF2B5EF4-FFF2-40B4-BE49-F238E27FC236}">
                    <a16:creationId xmlns:a16="http://schemas.microsoft.com/office/drawing/2014/main" id="{4707F568-A5EB-4E80-A4F8-1A12ECC2460D}"/>
                  </a:ext>
                </a:extLst>
              </p:cNvPr>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2" name="任意多边形: 形状 581">
                <a:extLst>
                  <a:ext uri="{FF2B5EF4-FFF2-40B4-BE49-F238E27FC236}">
                    <a16:creationId xmlns:a16="http://schemas.microsoft.com/office/drawing/2014/main" id="{74CE56D8-71D3-428A-98B5-8968BC115E5D}"/>
                  </a:ext>
                </a:extLst>
              </p:cNvPr>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3" name="任意多边形: 形状 582">
                <a:extLst>
                  <a:ext uri="{FF2B5EF4-FFF2-40B4-BE49-F238E27FC236}">
                    <a16:creationId xmlns:a16="http://schemas.microsoft.com/office/drawing/2014/main" id="{7D38B815-5863-42D8-8030-CC083565BEA8}"/>
                  </a:ext>
                </a:extLst>
              </p:cNvPr>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4" name="任意多边形: 形状 583">
                <a:extLst>
                  <a:ext uri="{FF2B5EF4-FFF2-40B4-BE49-F238E27FC236}">
                    <a16:creationId xmlns:a16="http://schemas.microsoft.com/office/drawing/2014/main" id="{32557DB1-23C1-4033-9169-DA8ABBA09140}"/>
                  </a:ext>
                </a:extLst>
              </p:cNvPr>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5" name="任意多边形: 形状 584">
                <a:extLst>
                  <a:ext uri="{FF2B5EF4-FFF2-40B4-BE49-F238E27FC236}">
                    <a16:creationId xmlns:a16="http://schemas.microsoft.com/office/drawing/2014/main" id="{23406902-F449-408E-A71C-3BA2243D6CE6}"/>
                  </a:ext>
                </a:extLst>
              </p:cNvPr>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6" name="任意多边形: 形状 585">
                <a:extLst>
                  <a:ext uri="{FF2B5EF4-FFF2-40B4-BE49-F238E27FC236}">
                    <a16:creationId xmlns:a16="http://schemas.microsoft.com/office/drawing/2014/main" id="{AFA19403-22D9-49A3-8C2F-06D20D4C45EE}"/>
                  </a:ext>
                </a:extLst>
              </p:cNvPr>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7" name="任意多边形: 形状 586">
                <a:extLst>
                  <a:ext uri="{FF2B5EF4-FFF2-40B4-BE49-F238E27FC236}">
                    <a16:creationId xmlns:a16="http://schemas.microsoft.com/office/drawing/2014/main" id="{FB376CB4-0761-42DC-9BEC-ED52693AC320}"/>
                  </a:ext>
                </a:extLst>
              </p:cNvPr>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8" name="任意多边形: 形状 587">
                <a:extLst>
                  <a:ext uri="{FF2B5EF4-FFF2-40B4-BE49-F238E27FC236}">
                    <a16:creationId xmlns:a16="http://schemas.microsoft.com/office/drawing/2014/main" id="{FCC6E27D-7A30-4E25-A238-44570BEEEE0D}"/>
                  </a:ext>
                </a:extLst>
              </p:cNvPr>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9" name="任意多边形: 形状 588">
                <a:extLst>
                  <a:ext uri="{FF2B5EF4-FFF2-40B4-BE49-F238E27FC236}">
                    <a16:creationId xmlns:a16="http://schemas.microsoft.com/office/drawing/2014/main" id="{33B085AE-2EF9-45DA-97E2-15ED9EF82C48}"/>
                  </a:ext>
                </a:extLst>
              </p:cNvPr>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0" name="任意多边形: 形状 589">
                <a:extLst>
                  <a:ext uri="{FF2B5EF4-FFF2-40B4-BE49-F238E27FC236}">
                    <a16:creationId xmlns:a16="http://schemas.microsoft.com/office/drawing/2014/main" id="{5BA6F4C2-4272-47E5-83B0-7F1A9E19DE26}"/>
                  </a:ext>
                </a:extLst>
              </p:cNvPr>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1" name="任意多边形: 形状 590">
                <a:extLst>
                  <a:ext uri="{FF2B5EF4-FFF2-40B4-BE49-F238E27FC236}">
                    <a16:creationId xmlns:a16="http://schemas.microsoft.com/office/drawing/2014/main" id="{1B15D730-D27E-4C31-B3D8-76C2C566067C}"/>
                  </a:ext>
                </a:extLst>
              </p:cNvPr>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2" name="任意多边形: 形状 591">
                <a:extLst>
                  <a:ext uri="{FF2B5EF4-FFF2-40B4-BE49-F238E27FC236}">
                    <a16:creationId xmlns:a16="http://schemas.microsoft.com/office/drawing/2014/main" id="{419FF559-241C-4391-B6FD-60F08BC336A3}"/>
                  </a:ext>
                </a:extLst>
              </p:cNvPr>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3" name="任意多边形: 形状 592">
                <a:extLst>
                  <a:ext uri="{FF2B5EF4-FFF2-40B4-BE49-F238E27FC236}">
                    <a16:creationId xmlns:a16="http://schemas.microsoft.com/office/drawing/2014/main" id="{9491397F-B03F-4117-8ACB-18FDABBF9F2F}"/>
                  </a:ext>
                </a:extLst>
              </p:cNvPr>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4" name="任意多边形: 形状 593">
                <a:extLst>
                  <a:ext uri="{FF2B5EF4-FFF2-40B4-BE49-F238E27FC236}">
                    <a16:creationId xmlns:a16="http://schemas.microsoft.com/office/drawing/2014/main" id="{0FC8A805-B2DC-46AC-BB9B-C72B16153487}"/>
                  </a:ext>
                </a:extLst>
              </p:cNvPr>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5" name="任意多边形: 形状 594">
                <a:extLst>
                  <a:ext uri="{FF2B5EF4-FFF2-40B4-BE49-F238E27FC236}">
                    <a16:creationId xmlns:a16="http://schemas.microsoft.com/office/drawing/2014/main" id="{B52E327F-841B-487A-927F-48C593BD48F2}"/>
                  </a:ext>
                </a:extLst>
              </p:cNvPr>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6" name="任意多边形: 形状 595">
                <a:extLst>
                  <a:ext uri="{FF2B5EF4-FFF2-40B4-BE49-F238E27FC236}">
                    <a16:creationId xmlns:a16="http://schemas.microsoft.com/office/drawing/2014/main" id="{415A7D07-8118-4D3D-A5DB-FDD27294E1FB}"/>
                  </a:ext>
                </a:extLst>
              </p:cNvPr>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7" name="任意多边形: 形状 596">
                <a:extLst>
                  <a:ext uri="{FF2B5EF4-FFF2-40B4-BE49-F238E27FC236}">
                    <a16:creationId xmlns:a16="http://schemas.microsoft.com/office/drawing/2014/main" id="{AEF23448-6521-4336-8C9D-68FEE8CDF8AD}"/>
                  </a:ext>
                </a:extLst>
              </p:cNvPr>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8" name="任意多边形: 形状 597">
                <a:extLst>
                  <a:ext uri="{FF2B5EF4-FFF2-40B4-BE49-F238E27FC236}">
                    <a16:creationId xmlns:a16="http://schemas.microsoft.com/office/drawing/2014/main" id="{5D849B8C-4095-4C93-AD9E-A30F589455D8}"/>
                  </a:ext>
                </a:extLst>
              </p:cNvPr>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9" name="任意多边形: 形状 598">
                <a:extLst>
                  <a:ext uri="{FF2B5EF4-FFF2-40B4-BE49-F238E27FC236}">
                    <a16:creationId xmlns:a16="http://schemas.microsoft.com/office/drawing/2014/main" id="{92852A8A-4489-4D6A-85CE-885B61C3F491}"/>
                  </a:ext>
                </a:extLst>
              </p:cNvPr>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0" name="任意多边形: 形状 599">
                <a:extLst>
                  <a:ext uri="{FF2B5EF4-FFF2-40B4-BE49-F238E27FC236}">
                    <a16:creationId xmlns:a16="http://schemas.microsoft.com/office/drawing/2014/main" id="{730DFD3A-E9E8-43A4-BB68-2A3E1F90ECF1}"/>
                  </a:ext>
                </a:extLst>
              </p:cNvPr>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1" name="任意多边形: 形状 600">
                <a:extLst>
                  <a:ext uri="{FF2B5EF4-FFF2-40B4-BE49-F238E27FC236}">
                    <a16:creationId xmlns:a16="http://schemas.microsoft.com/office/drawing/2014/main" id="{916C6519-8037-4544-A24A-A921E08D3E8A}"/>
                  </a:ext>
                </a:extLst>
              </p:cNvPr>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2" name="任意多边形: 形状 601">
                <a:extLst>
                  <a:ext uri="{FF2B5EF4-FFF2-40B4-BE49-F238E27FC236}">
                    <a16:creationId xmlns:a16="http://schemas.microsoft.com/office/drawing/2014/main" id="{82A52E72-EFF0-4C2A-A78B-07F0E929D4D3}"/>
                  </a:ext>
                </a:extLst>
              </p:cNvPr>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3" name="任意多边形: 形状 602">
                <a:extLst>
                  <a:ext uri="{FF2B5EF4-FFF2-40B4-BE49-F238E27FC236}">
                    <a16:creationId xmlns:a16="http://schemas.microsoft.com/office/drawing/2014/main" id="{ABB6DDC4-43EE-4600-BD11-BFABCD1DFEA9}"/>
                  </a:ext>
                </a:extLst>
              </p:cNvPr>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4" name="任意多边形: 形状 603">
                <a:extLst>
                  <a:ext uri="{FF2B5EF4-FFF2-40B4-BE49-F238E27FC236}">
                    <a16:creationId xmlns:a16="http://schemas.microsoft.com/office/drawing/2014/main" id="{F239C162-B9FD-4269-9D15-21AA7F5D34A7}"/>
                  </a:ext>
                </a:extLst>
              </p:cNvPr>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5" name="任意多边形: 形状 604">
                <a:extLst>
                  <a:ext uri="{FF2B5EF4-FFF2-40B4-BE49-F238E27FC236}">
                    <a16:creationId xmlns:a16="http://schemas.microsoft.com/office/drawing/2014/main" id="{14B35C78-8B73-49C4-8B87-F3FAEE81DF0A}"/>
                  </a:ext>
                </a:extLst>
              </p:cNvPr>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6" name="任意多边形: 形状 605">
                <a:extLst>
                  <a:ext uri="{FF2B5EF4-FFF2-40B4-BE49-F238E27FC236}">
                    <a16:creationId xmlns:a16="http://schemas.microsoft.com/office/drawing/2014/main" id="{1BE04B24-5C4A-4AC2-8084-88065478FD21}"/>
                  </a:ext>
                </a:extLst>
              </p:cNvPr>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7" name="任意多边形: 形状 606">
                <a:extLst>
                  <a:ext uri="{FF2B5EF4-FFF2-40B4-BE49-F238E27FC236}">
                    <a16:creationId xmlns:a16="http://schemas.microsoft.com/office/drawing/2014/main" id="{CC67E8EE-C41B-478A-8080-D9903942E375}"/>
                  </a:ext>
                </a:extLst>
              </p:cNvPr>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8" name="任意多边形: 形状 607">
                <a:extLst>
                  <a:ext uri="{FF2B5EF4-FFF2-40B4-BE49-F238E27FC236}">
                    <a16:creationId xmlns:a16="http://schemas.microsoft.com/office/drawing/2014/main" id="{496FC7C7-E612-4977-9D9A-92F08E9261D4}"/>
                  </a:ext>
                </a:extLst>
              </p:cNvPr>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9" name="任意多边形: 形状 608">
                <a:extLst>
                  <a:ext uri="{FF2B5EF4-FFF2-40B4-BE49-F238E27FC236}">
                    <a16:creationId xmlns:a16="http://schemas.microsoft.com/office/drawing/2014/main" id="{F2AFE9E4-C487-436A-926F-BD583766ECCE}"/>
                  </a:ext>
                </a:extLst>
              </p:cNvPr>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0" name="任意多边形: 形状 609">
                <a:extLst>
                  <a:ext uri="{FF2B5EF4-FFF2-40B4-BE49-F238E27FC236}">
                    <a16:creationId xmlns:a16="http://schemas.microsoft.com/office/drawing/2014/main" id="{FC580970-5868-4633-BA6F-79CA80F03E7F}"/>
                  </a:ext>
                </a:extLst>
              </p:cNvPr>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1" name="任意多边形: 形状 610">
                <a:extLst>
                  <a:ext uri="{FF2B5EF4-FFF2-40B4-BE49-F238E27FC236}">
                    <a16:creationId xmlns:a16="http://schemas.microsoft.com/office/drawing/2014/main" id="{C6C66D76-8122-4B0C-AE13-D954933BAE9D}"/>
                  </a:ext>
                </a:extLst>
              </p:cNvPr>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2" name="任意多边形: 形状 611">
                <a:extLst>
                  <a:ext uri="{FF2B5EF4-FFF2-40B4-BE49-F238E27FC236}">
                    <a16:creationId xmlns:a16="http://schemas.microsoft.com/office/drawing/2014/main" id="{F95E0D73-BF0E-48ED-B45C-9890A564E63E}"/>
                  </a:ext>
                </a:extLst>
              </p:cNvPr>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3" name="任意多边形: 形状 612">
                <a:extLst>
                  <a:ext uri="{FF2B5EF4-FFF2-40B4-BE49-F238E27FC236}">
                    <a16:creationId xmlns:a16="http://schemas.microsoft.com/office/drawing/2014/main" id="{8B330211-21D8-41FC-AC50-B6FED7802A35}"/>
                  </a:ext>
                </a:extLst>
              </p:cNvPr>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4" name="任意多边形: 形状 613">
                <a:extLst>
                  <a:ext uri="{FF2B5EF4-FFF2-40B4-BE49-F238E27FC236}">
                    <a16:creationId xmlns:a16="http://schemas.microsoft.com/office/drawing/2014/main" id="{3AA2A57B-2EFE-4062-8C8F-C1A5FDDCBF06}"/>
                  </a:ext>
                </a:extLst>
              </p:cNvPr>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5" name="任意多边形: 形状 614">
                <a:extLst>
                  <a:ext uri="{FF2B5EF4-FFF2-40B4-BE49-F238E27FC236}">
                    <a16:creationId xmlns:a16="http://schemas.microsoft.com/office/drawing/2014/main" id="{A757077D-D99A-4623-8E56-C07696FC5063}"/>
                  </a:ext>
                </a:extLst>
              </p:cNvPr>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6" name="任意多边形: 形状 615">
                <a:extLst>
                  <a:ext uri="{FF2B5EF4-FFF2-40B4-BE49-F238E27FC236}">
                    <a16:creationId xmlns:a16="http://schemas.microsoft.com/office/drawing/2014/main" id="{243E03C9-D4EA-42B0-AB95-4DBE080192DF}"/>
                  </a:ext>
                </a:extLst>
              </p:cNvPr>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7" name="任意多边形: 形状 616">
                <a:extLst>
                  <a:ext uri="{FF2B5EF4-FFF2-40B4-BE49-F238E27FC236}">
                    <a16:creationId xmlns:a16="http://schemas.microsoft.com/office/drawing/2014/main" id="{AE85A84F-8012-49C3-9C43-06515365FA32}"/>
                  </a:ext>
                </a:extLst>
              </p:cNvPr>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8" name="任意多边形: 形状 617">
                <a:extLst>
                  <a:ext uri="{FF2B5EF4-FFF2-40B4-BE49-F238E27FC236}">
                    <a16:creationId xmlns:a16="http://schemas.microsoft.com/office/drawing/2014/main" id="{192932E5-C478-4C8A-82CB-A3C37961935C}"/>
                  </a:ext>
                </a:extLst>
              </p:cNvPr>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9" name="任意多边形: 形状 618">
                <a:extLst>
                  <a:ext uri="{FF2B5EF4-FFF2-40B4-BE49-F238E27FC236}">
                    <a16:creationId xmlns:a16="http://schemas.microsoft.com/office/drawing/2014/main" id="{1AB0279C-AA36-438E-8B90-F87D3896030E}"/>
                  </a:ext>
                </a:extLst>
              </p:cNvPr>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0" name="任意多边形: 形状 619">
                <a:extLst>
                  <a:ext uri="{FF2B5EF4-FFF2-40B4-BE49-F238E27FC236}">
                    <a16:creationId xmlns:a16="http://schemas.microsoft.com/office/drawing/2014/main" id="{449A95A2-BB36-451D-B2D0-B73C03D557AA}"/>
                  </a:ext>
                </a:extLst>
              </p:cNvPr>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1" name="任意多边形: 形状 620">
                <a:extLst>
                  <a:ext uri="{FF2B5EF4-FFF2-40B4-BE49-F238E27FC236}">
                    <a16:creationId xmlns:a16="http://schemas.microsoft.com/office/drawing/2014/main" id="{A81D0811-9DBC-4E44-9C4A-3EFD804D5B8F}"/>
                  </a:ext>
                </a:extLst>
              </p:cNvPr>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2" name="任意多边形: 形状 621">
                <a:extLst>
                  <a:ext uri="{FF2B5EF4-FFF2-40B4-BE49-F238E27FC236}">
                    <a16:creationId xmlns:a16="http://schemas.microsoft.com/office/drawing/2014/main" id="{1C713301-DBBA-4C9B-9EC7-06A14AA1B724}"/>
                  </a:ext>
                </a:extLst>
              </p:cNvPr>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3" name="任意多边形: 形状 622">
                <a:extLst>
                  <a:ext uri="{FF2B5EF4-FFF2-40B4-BE49-F238E27FC236}">
                    <a16:creationId xmlns:a16="http://schemas.microsoft.com/office/drawing/2014/main" id="{F792223F-B217-4257-B85D-D70382D3AFFE}"/>
                  </a:ext>
                </a:extLst>
              </p:cNvPr>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4" name="任意多边形: 形状 623">
                <a:extLst>
                  <a:ext uri="{FF2B5EF4-FFF2-40B4-BE49-F238E27FC236}">
                    <a16:creationId xmlns:a16="http://schemas.microsoft.com/office/drawing/2014/main" id="{3A1FCE08-938B-4BDC-8409-26D5C77818A7}"/>
                  </a:ext>
                </a:extLst>
              </p:cNvPr>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5" name="任意多边形: 形状 624">
                <a:extLst>
                  <a:ext uri="{FF2B5EF4-FFF2-40B4-BE49-F238E27FC236}">
                    <a16:creationId xmlns:a16="http://schemas.microsoft.com/office/drawing/2014/main" id="{2C9962DB-C667-4543-A531-DDE2A39016C4}"/>
                  </a:ext>
                </a:extLst>
              </p:cNvPr>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6" name="任意多边形: 形状 625">
                <a:extLst>
                  <a:ext uri="{FF2B5EF4-FFF2-40B4-BE49-F238E27FC236}">
                    <a16:creationId xmlns:a16="http://schemas.microsoft.com/office/drawing/2014/main" id="{0E85750F-9046-402D-B1C1-0D732DCD463E}"/>
                  </a:ext>
                </a:extLst>
              </p:cNvPr>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7" name="任意多边形: 形状 626">
                <a:extLst>
                  <a:ext uri="{FF2B5EF4-FFF2-40B4-BE49-F238E27FC236}">
                    <a16:creationId xmlns:a16="http://schemas.microsoft.com/office/drawing/2014/main" id="{EFAA3106-ADF1-43B1-B5DC-0E6DE34A6119}"/>
                  </a:ext>
                </a:extLst>
              </p:cNvPr>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8" name="任意多边形: 形状 627">
                <a:extLst>
                  <a:ext uri="{FF2B5EF4-FFF2-40B4-BE49-F238E27FC236}">
                    <a16:creationId xmlns:a16="http://schemas.microsoft.com/office/drawing/2014/main" id="{A5E9E16D-E206-41DE-9EAD-9D60B55A5460}"/>
                  </a:ext>
                </a:extLst>
              </p:cNvPr>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9" name="任意多边形: 形状 628">
                <a:extLst>
                  <a:ext uri="{FF2B5EF4-FFF2-40B4-BE49-F238E27FC236}">
                    <a16:creationId xmlns:a16="http://schemas.microsoft.com/office/drawing/2014/main" id="{BA077399-5623-44EF-82EE-720AE120EE1F}"/>
                  </a:ext>
                </a:extLst>
              </p:cNvPr>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0" name="任意多边形: 形状 629">
                <a:extLst>
                  <a:ext uri="{FF2B5EF4-FFF2-40B4-BE49-F238E27FC236}">
                    <a16:creationId xmlns:a16="http://schemas.microsoft.com/office/drawing/2014/main" id="{CB4C063E-2D36-47BA-B0EB-62A183DC75C2}"/>
                  </a:ext>
                </a:extLst>
              </p:cNvPr>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1" name="任意多边形: 形状 630">
                <a:extLst>
                  <a:ext uri="{FF2B5EF4-FFF2-40B4-BE49-F238E27FC236}">
                    <a16:creationId xmlns:a16="http://schemas.microsoft.com/office/drawing/2014/main" id="{297F828A-1F6B-4BF4-8FB5-F291BAA4DA0B}"/>
                  </a:ext>
                </a:extLst>
              </p:cNvPr>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2" name="任意多边形: 形状 631">
                <a:extLst>
                  <a:ext uri="{FF2B5EF4-FFF2-40B4-BE49-F238E27FC236}">
                    <a16:creationId xmlns:a16="http://schemas.microsoft.com/office/drawing/2014/main" id="{292C27C6-E579-4608-87F2-16B027311261}"/>
                  </a:ext>
                </a:extLst>
              </p:cNvPr>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3" name="任意多边形: 形状 632">
                <a:extLst>
                  <a:ext uri="{FF2B5EF4-FFF2-40B4-BE49-F238E27FC236}">
                    <a16:creationId xmlns:a16="http://schemas.microsoft.com/office/drawing/2014/main" id="{C0F8F575-6717-4597-853A-079476826CBF}"/>
                  </a:ext>
                </a:extLst>
              </p:cNvPr>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4" name="任意多边形: 形状 633">
                <a:extLst>
                  <a:ext uri="{FF2B5EF4-FFF2-40B4-BE49-F238E27FC236}">
                    <a16:creationId xmlns:a16="http://schemas.microsoft.com/office/drawing/2014/main" id="{44373B29-6CB7-4515-9A6D-CB12A9F6CEB9}"/>
                  </a:ext>
                </a:extLst>
              </p:cNvPr>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5" name="任意多边形: 形状 634">
                <a:extLst>
                  <a:ext uri="{FF2B5EF4-FFF2-40B4-BE49-F238E27FC236}">
                    <a16:creationId xmlns:a16="http://schemas.microsoft.com/office/drawing/2014/main" id="{305E84BB-8AF3-4E14-AE7F-E0E2CFF54F29}"/>
                  </a:ext>
                </a:extLst>
              </p:cNvPr>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6" name="任意多边形: 形状 635">
                <a:extLst>
                  <a:ext uri="{FF2B5EF4-FFF2-40B4-BE49-F238E27FC236}">
                    <a16:creationId xmlns:a16="http://schemas.microsoft.com/office/drawing/2014/main" id="{5A523558-F218-4F9D-BDDE-DD10A2E8BFBE}"/>
                  </a:ext>
                </a:extLst>
              </p:cNvPr>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7" name="任意多边形: 形状 636">
                <a:extLst>
                  <a:ext uri="{FF2B5EF4-FFF2-40B4-BE49-F238E27FC236}">
                    <a16:creationId xmlns:a16="http://schemas.microsoft.com/office/drawing/2014/main" id="{54439468-12B0-44B6-B275-A79A79EFF19E}"/>
                  </a:ext>
                </a:extLst>
              </p:cNvPr>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8" name="任意多边形: 形状 637">
                <a:extLst>
                  <a:ext uri="{FF2B5EF4-FFF2-40B4-BE49-F238E27FC236}">
                    <a16:creationId xmlns:a16="http://schemas.microsoft.com/office/drawing/2014/main" id="{5AFE047B-5797-4E87-A16A-ABEEDDD32217}"/>
                  </a:ext>
                </a:extLst>
              </p:cNvPr>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9" name="任意多边形: 形状 638">
                <a:extLst>
                  <a:ext uri="{FF2B5EF4-FFF2-40B4-BE49-F238E27FC236}">
                    <a16:creationId xmlns:a16="http://schemas.microsoft.com/office/drawing/2014/main" id="{7AE8FF11-3AD0-4594-87ED-AAC6A9F8C26E}"/>
                  </a:ext>
                </a:extLst>
              </p:cNvPr>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0" name="任意多边形: 形状 639">
                <a:extLst>
                  <a:ext uri="{FF2B5EF4-FFF2-40B4-BE49-F238E27FC236}">
                    <a16:creationId xmlns:a16="http://schemas.microsoft.com/office/drawing/2014/main" id="{6D01DECA-C98B-45DE-8FAF-2440627152E4}"/>
                  </a:ext>
                </a:extLst>
              </p:cNvPr>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1" name="任意多边形: 形状 640">
                <a:extLst>
                  <a:ext uri="{FF2B5EF4-FFF2-40B4-BE49-F238E27FC236}">
                    <a16:creationId xmlns:a16="http://schemas.microsoft.com/office/drawing/2014/main" id="{DCFD46AC-21E6-4C63-B55F-2499765FB24E}"/>
                  </a:ext>
                </a:extLst>
              </p:cNvPr>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2" name="任意多边形: 形状 641">
                <a:extLst>
                  <a:ext uri="{FF2B5EF4-FFF2-40B4-BE49-F238E27FC236}">
                    <a16:creationId xmlns:a16="http://schemas.microsoft.com/office/drawing/2014/main" id="{BA84083E-95A8-4BA0-B8FF-0A5CA100EA7A}"/>
                  </a:ext>
                </a:extLst>
              </p:cNvPr>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3" name="任意多边形: 形状 642">
                <a:extLst>
                  <a:ext uri="{FF2B5EF4-FFF2-40B4-BE49-F238E27FC236}">
                    <a16:creationId xmlns:a16="http://schemas.microsoft.com/office/drawing/2014/main" id="{7A227491-C694-4577-9360-8D947AD936CD}"/>
                  </a:ext>
                </a:extLst>
              </p:cNvPr>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4" name="任意多边形: 形状 643">
                <a:extLst>
                  <a:ext uri="{FF2B5EF4-FFF2-40B4-BE49-F238E27FC236}">
                    <a16:creationId xmlns:a16="http://schemas.microsoft.com/office/drawing/2014/main" id="{D08591C4-53FD-410D-9A25-5C1CB8E4838A}"/>
                  </a:ext>
                </a:extLst>
              </p:cNvPr>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5" name="任意多边形: 形状 644">
                <a:extLst>
                  <a:ext uri="{FF2B5EF4-FFF2-40B4-BE49-F238E27FC236}">
                    <a16:creationId xmlns:a16="http://schemas.microsoft.com/office/drawing/2014/main" id="{C3DC0A7B-58F9-4A42-A3DC-B763F2FDC75C}"/>
                  </a:ext>
                </a:extLst>
              </p:cNvPr>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6" name="任意多边形: 形状 645">
                <a:extLst>
                  <a:ext uri="{FF2B5EF4-FFF2-40B4-BE49-F238E27FC236}">
                    <a16:creationId xmlns:a16="http://schemas.microsoft.com/office/drawing/2014/main" id="{66576F8B-1B61-4600-BA8C-BA676A77CFF7}"/>
                  </a:ext>
                </a:extLst>
              </p:cNvPr>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7" name="任意多边形: 形状 646">
                <a:extLst>
                  <a:ext uri="{FF2B5EF4-FFF2-40B4-BE49-F238E27FC236}">
                    <a16:creationId xmlns:a16="http://schemas.microsoft.com/office/drawing/2014/main" id="{CB14F366-4757-4243-9A27-1974BAF0267E}"/>
                  </a:ext>
                </a:extLst>
              </p:cNvPr>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8" name="任意多边形: 形状 647">
                <a:extLst>
                  <a:ext uri="{FF2B5EF4-FFF2-40B4-BE49-F238E27FC236}">
                    <a16:creationId xmlns:a16="http://schemas.microsoft.com/office/drawing/2014/main" id="{F79119B9-9881-4C8A-BFEE-C6EC971DF500}"/>
                  </a:ext>
                </a:extLst>
              </p:cNvPr>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9" name="任意多边形: 形状 648">
                <a:extLst>
                  <a:ext uri="{FF2B5EF4-FFF2-40B4-BE49-F238E27FC236}">
                    <a16:creationId xmlns:a16="http://schemas.microsoft.com/office/drawing/2014/main" id="{85E6F901-4D88-42B6-9BBE-7AEE4A7E68EE}"/>
                  </a:ext>
                </a:extLst>
              </p:cNvPr>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0" name="任意多边形: 形状 649">
                <a:extLst>
                  <a:ext uri="{FF2B5EF4-FFF2-40B4-BE49-F238E27FC236}">
                    <a16:creationId xmlns:a16="http://schemas.microsoft.com/office/drawing/2014/main" id="{6FEA9A09-2114-45F0-B8C3-1CCF5510ED00}"/>
                  </a:ext>
                </a:extLst>
              </p:cNvPr>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1" name="任意多边形: 形状 650">
                <a:extLst>
                  <a:ext uri="{FF2B5EF4-FFF2-40B4-BE49-F238E27FC236}">
                    <a16:creationId xmlns:a16="http://schemas.microsoft.com/office/drawing/2014/main" id="{8FA0F8DF-CA43-4512-AFAA-DD89A963CC81}"/>
                  </a:ext>
                </a:extLst>
              </p:cNvPr>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2" name="任意多边形: 形状 651">
                <a:extLst>
                  <a:ext uri="{FF2B5EF4-FFF2-40B4-BE49-F238E27FC236}">
                    <a16:creationId xmlns:a16="http://schemas.microsoft.com/office/drawing/2014/main" id="{DB746DC6-5FC9-4AE7-B070-866F093710E2}"/>
                  </a:ext>
                </a:extLst>
              </p:cNvPr>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3" name="任意多边形: 形状 652">
                <a:extLst>
                  <a:ext uri="{FF2B5EF4-FFF2-40B4-BE49-F238E27FC236}">
                    <a16:creationId xmlns:a16="http://schemas.microsoft.com/office/drawing/2014/main" id="{45E34786-6AD9-4029-B5ED-993D7BBF6108}"/>
                  </a:ext>
                </a:extLst>
              </p:cNvPr>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4" name="任意多边形: 形状 653">
                <a:extLst>
                  <a:ext uri="{FF2B5EF4-FFF2-40B4-BE49-F238E27FC236}">
                    <a16:creationId xmlns:a16="http://schemas.microsoft.com/office/drawing/2014/main" id="{706502CA-828D-45B2-8D2D-B0971E0C8CCE}"/>
                  </a:ext>
                </a:extLst>
              </p:cNvPr>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5" name="任意多边形: 形状 654">
                <a:extLst>
                  <a:ext uri="{FF2B5EF4-FFF2-40B4-BE49-F238E27FC236}">
                    <a16:creationId xmlns:a16="http://schemas.microsoft.com/office/drawing/2014/main" id="{4A22B225-8FA2-4E0E-803A-136B1BADD698}"/>
                  </a:ext>
                </a:extLst>
              </p:cNvPr>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6" name="任意多边形: 形状 655">
                <a:extLst>
                  <a:ext uri="{FF2B5EF4-FFF2-40B4-BE49-F238E27FC236}">
                    <a16:creationId xmlns:a16="http://schemas.microsoft.com/office/drawing/2014/main" id="{03815F75-0766-450B-BF59-55D9077D8DDE}"/>
                  </a:ext>
                </a:extLst>
              </p:cNvPr>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7" name="任意多边形: 形状 656">
                <a:extLst>
                  <a:ext uri="{FF2B5EF4-FFF2-40B4-BE49-F238E27FC236}">
                    <a16:creationId xmlns:a16="http://schemas.microsoft.com/office/drawing/2014/main" id="{6E10B6D7-AADE-45C9-A239-707337F9F3C3}"/>
                  </a:ext>
                </a:extLst>
              </p:cNvPr>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8" name="任意多边形: 形状 657">
                <a:extLst>
                  <a:ext uri="{FF2B5EF4-FFF2-40B4-BE49-F238E27FC236}">
                    <a16:creationId xmlns:a16="http://schemas.microsoft.com/office/drawing/2014/main" id="{F79D5B70-CCDE-48B7-AC9C-688751D0778D}"/>
                  </a:ext>
                </a:extLst>
              </p:cNvPr>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9" name="任意多边形: 形状 658">
                <a:extLst>
                  <a:ext uri="{FF2B5EF4-FFF2-40B4-BE49-F238E27FC236}">
                    <a16:creationId xmlns:a16="http://schemas.microsoft.com/office/drawing/2014/main" id="{C0DF2DF5-14A4-47F6-9A99-0E675540F345}"/>
                  </a:ext>
                </a:extLst>
              </p:cNvPr>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0" name="任意多边形: 形状 659">
                <a:extLst>
                  <a:ext uri="{FF2B5EF4-FFF2-40B4-BE49-F238E27FC236}">
                    <a16:creationId xmlns:a16="http://schemas.microsoft.com/office/drawing/2014/main" id="{77D35AB0-26AA-4C26-A9C2-D59BA30C18A5}"/>
                  </a:ext>
                </a:extLst>
              </p:cNvPr>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1" name="任意多边形: 形状 660">
                <a:extLst>
                  <a:ext uri="{FF2B5EF4-FFF2-40B4-BE49-F238E27FC236}">
                    <a16:creationId xmlns:a16="http://schemas.microsoft.com/office/drawing/2014/main" id="{3F4FF87C-EA01-4651-89B0-1B2B5E937B67}"/>
                  </a:ext>
                </a:extLst>
              </p:cNvPr>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2" name="任意多边形: 形状 661">
                <a:extLst>
                  <a:ext uri="{FF2B5EF4-FFF2-40B4-BE49-F238E27FC236}">
                    <a16:creationId xmlns:a16="http://schemas.microsoft.com/office/drawing/2014/main" id="{6382139D-C828-40E2-B015-BAAEA67C6DEB}"/>
                  </a:ext>
                </a:extLst>
              </p:cNvPr>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3" name="任意多边形: 形状 662">
                <a:extLst>
                  <a:ext uri="{FF2B5EF4-FFF2-40B4-BE49-F238E27FC236}">
                    <a16:creationId xmlns:a16="http://schemas.microsoft.com/office/drawing/2014/main" id="{AB8812AA-FB65-4E31-9EA4-58A02F2FB35D}"/>
                  </a:ext>
                </a:extLst>
              </p:cNvPr>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4" name="任意多边形: 形状 663">
                <a:extLst>
                  <a:ext uri="{FF2B5EF4-FFF2-40B4-BE49-F238E27FC236}">
                    <a16:creationId xmlns:a16="http://schemas.microsoft.com/office/drawing/2014/main" id="{1302200C-DDA2-418C-A67F-00F5BACCA175}"/>
                  </a:ext>
                </a:extLst>
              </p:cNvPr>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5" name="任意多边形: 形状 664">
                <a:extLst>
                  <a:ext uri="{FF2B5EF4-FFF2-40B4-BE49-F238E27FC236}">
                    <a16:creationId xmlns:a16="http://schemas.microsoft.com/office/drawing/2014/main" id="{68F68F5C-0AE7-4142-9856-5B2A385545E7}"/>
                  </a:ext>
                </a:extLst>
              </p:cNvPr>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6" name="任意多边形: 形状 665">
                <a:extLst>
                  <a:ext uri="{FF2B5EF4-FFF2-40B4-BE49-F238E27FC236}">
                    <a16:creationId xmlns:a16="http://schemas.microsoft.com/office/drawing/2014/main" id="{172D3ACA-CCEB-4535-8E67-4B63DE17FBD5}"/>
                  </a:ext>
                </a:extLst>
              </p:cNvPr>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7" name="任意多边形: 形状 666">
                <a:extLst>
                  <a:ext uri="{FF2B5EF4-FFF2-40B4-BE49-F238E27FC236}">
                    <a16:creationId xmlns:a16="http://schemas.microsoft.com/office/drawing/2014/main" id="{EDF68FBA-BE95-4E35-B33E-5E9F8549E94E}"/>
                  </a:ext>
                </a:extLst>
              </p:cNvPr>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8" name="任意多边形: 形状 667">
                <a:extLst>
                  <a:ext uri="{FF2B5EF4-FFF2-40B4-BE49-F238E27FC236}">
                    <a16:creationId xmlns:a16="http://schemas.microsoft.com/office/drawing/2014/main" id="{3179F8FA-54F5-49FD-899C-AA2BAD02E84E}"/>
                  </a:ext>
                </a:extLst>
              </p:cNvPr>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9" name="任意多边形: 形状 668">
                <a:extLst>
                  <a:ext uri="{FF2B5EF4-FFF2-40B4-BE49-F238E27FC236}">
                    <a16:creationId xmlns:a16="http://schemas.microsoft.com/office/drawing/2014/main" id="{4E5C06AB-7A77-4247-AA2C-C6C5AA749F58}"/>
                  </a:ext>
                </a:extLst>
              </p:cNvPr>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0" name="任意多边形: 形状 669">
                <a:extLst>
                  <a:ext uri="{FF2B5EF4-FFF2-40B4-BE49-F238E27FC236}">
                    <a16:creationId xmlns:a16="http://schemas.microsoft.com/office/drawing/2014/main" id="{A7676B12-D97B-4B62-8CA5-D0225E357BC9}"/>
                  </a:ext>
                </a:extLst>
              </p:cNvPr>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1" name="任意多边形: 形状 670">
                <a:extLst>
                  <a:ext uri="{FF2B5EF4-FFF2-40B4-BE49-F238E27FC236}">
                    <a16:creationId xmlns:a16="http://schemas.microsoft.com/office/drawing/2014/main" id="{A27D983E-ABB7-4624-9DAF-2328ABC88B57}"/>
                  </a:ext>
                </a:extLst>
              </p:cNvPr>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2" name="任意多边形: 形状 671">
                <a:extLst>
                  <a:ext uri="{FF2B5EF4-FFF2-40B4-BE49-F238E27FC236}">
                    <a16:creationId xmlns:a16="http://schemas.microsoft.com/office/drawing/2014/main" id="{9E693CC0-0BF5-4282-AE08-E7A68DAA8BCA}"/>
                  </a:ext>
                </a:extLst>
              </p:cNvPr>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3" name="任意多边形: 形状 672">
                <a:extLst>
                  <a:ext uri="{FF2B5EF4-FFF2-40B4-BE49-F238E27FC236}">
                    <a16:creationId xmlns:a16="http://schemas.microsoft.com/office/drawing/2014/main" id="{67B19CC0-4F25-4DA6-8685-B1BD797AC9ED}"/>
                  </a:ext>
                </a:extLst>
              </p:cNvPr>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4" name="任意多边形: 形状 673">
                <a:extLst>
                  <a:ext uri="{FF2B5EF4-FFF2-40B4-BE49-F238E27FC236}">
                    <a16:creationId xmlns:a16="http://schemas.microsoft.com/office/drawing/2014/main" id="{761FB7EB-F20E-495B-B1F0-1824BFA339C6}"/>
                  </a:ext>
                </a:extLst>
              </p:cNvPr>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5" name="任意多边形: 形状 674">
                <a:extLst>
                  <a:ext uri="{FF2B5EF4-FFF2-40B4-BE49-F238E27FC236}">
                    <a16:creationId xmlns:a16="http://schemas.microsoft.com/office/drawing/2014/main" id="{62F0478A-D5B5-49AF-B6A5-D4A1E809C939}"/>
                  </a:ext>
                </a:extLst>
              </p:cNvPr>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6" name="任意多边形: 形状 675">
                <a:extLst>
                  <a:ext uri="{FF2B5EF4-FFF2-40B4-BE49-F238E27FC236}">
                    <a16:creationId xmlns:a16="http://schemas.microsoft.com/office/drawing/2014/main" id="{CEBF96A9-3E13-4D07-BE39-BCD68123F5C1}"/>
                  </a:ext>
                </a:extLst>
              </p:cNvPr>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7" name="任意多边形: 形状 676">
                <a:extLst>
                  <a:ext uri="{FF2B5EF4-FFF2-40B4-BE49-F238E27FC236}">
                    <a16:creationId xmlns:a16="http://schemas.microsoft.com/office/drawing/2014/main" id="{541FF3AE-1F28-41FE-B0EA-AF5A559216D5}"/>
                  </a:ext>
                </a:extLst>
              </p:cNvPr>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8" name="任意多边形: 形状 677">
                <a:extLst>
                  <a:ext uri="{FF2B5EF4-FFF2-40B4-BE49-F238E27FC236}">
                    <a16:creationId xmlns:a16="http://schemas.microsoft.com/office/drawing/2014/main" id="{CF9EA366-E54E-42F5-8CB9-5CE71B370DFD}"/>
                  </a:ext>
                </a:extLst>
              </p:cNvPr>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9" name="任意多边形: 形状 678">
                <a:extLst>
                  <a:ext uri="{FF2B5EF4-FFF2-40B4-BE49-F238E27FC236}">
                    <a16:creationId xmlns:a16="http://schemas.microsoft.com/office/drawing/2014/main" id="{07D87859-EBD8-413E-BF6C-7B68CE47963C}"/>
                  </a:ext>
                </a:extLst>
              </p:cNvPr>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0" name="任意多边形: 形状 679">
                <a:extLst>
                  <a:ext uri="{FF2B5EF4-FFF2-40B4-BE49-F238E27FC236}">
                    <a16:creationId xmlns:a16="http://schemas.microsoft.com/office/drawing/2014/main" id="{3162F035-7ED0-4AB7-9217-3B1D6E848286}"/>
                  </a:ext>
                </a:extLst>
              </p:cNvPr>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1" name="任意多边形: 形状 680">
                <a:extLst>
                  <a:ext uri="{FF2B5EF4-FFF2-40B4-BE49-F238E27FC236}">
                    <a16:creationId xmlns:a16="http://schemas.microsoft.com/office/drawing/2014/main" id="{7CD531E8-D98D-4C63-941D-ADA297792F6A}"/>
                  </a:ext>
                </a:extLst>
              </p:cNvPr>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2" name="任意多边形: 形状 681">
                <a:extLst>
                  <a:ext uri="{FF2B5EF4-FFF2-40B4-BE49-F238E27FC236}">
                    <a16:creationId xmlns:a16="http://schemas.microsoft.com/office/drawing/2014/main" id="{370B7819-BEB7-4C7F-AEBC-0B9EE8A08ABB}"/>
                  </a:ext>
                </a:extLst>
              </p:cNvPr>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3" name="任意多边形: 形状 682">
                <a:extLst>
                  <a:ext uri="{FF2B5EF4-FFF2-40B4-BE49-F238E27FC236}">
                    <a16:creationId xmlns:a16="http://schemas.microsoft.com/office/drawing/2014/main" id="{08D6B311-6F0A-4E80-9FA2-1FAB0E29F131}"/>
                  </a:ext>
                </a:extLst>
              </p:cNvPr>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4" name="任意多边形: 形状 683">
                <a:extLst>
                  <a:ext uri="{FF2B5EF4-FFF2-40B4-BE49-F238E27FC236}">
                    <a16:creationId xmlns:a16="http://schemas.microsoft.com/office/drawing/2014/main" id="{3D976AEE-1E33-4B88-A692-259E67580C7B}"/>
                  </a:ext>
                </a:extLst>
              </p:cNvPr>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5" name="任意多边形: 形状 684">
                <a:extLst>
                  <a:ext uri="{FF2B5EF4-FFF2-40B4-BE49-F238E27FC236}">
                    <a16:creationId xmlns:a16="http://schemas.microsoft.com/office/drawing/2014/main" id="{DE4FBCE8-7C3A-4EA3-AED1-0208137C4E84}"/>
                  </a:ext>
                </a:extLst>
              </p:cNvPr>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6" name="任意多边形: 形状 685">
                <a:extLst>
                  <a:ext uri="{FF2B5EF4-FFF2-40B4-BE49-F238E27FC236}">
                    <a16:creationId xmlns:a16="http://schemas.microsoft.com/office/drawing/2014/main" id="{A510BA23-75DC-4A9F-9F94-11CAA0069945}"/>
                  </a:ext>
                </a:extLst>
              </p:cNvPr>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7" name="任意多边形: 形状 686">
                <a:extLst>
                  <a:ext uri="{FF2B5EF4-FFF2-40B4-BE49-F238E27FC236}">
                    <a16:creationId xmlns:a16="http://schemas.microsoft.com/office/drawing/2014/main" id="{692DF934-0667-4565-AC67-AC4E54ECDF14}"/>
                  </a:ext>
                </a:extLst>
              </p:cNvPr>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8" name="任意多边形: 形状 687">
                <a:extLst>
                  <a:ext uri="{FF2B5EF4-FFF2-40B4-BE49-F238E27FC236}">
                    <a16:creationId xmlns:a16="http://schemas.microsoft.com/office/drawing/2014/main" id="{3910F0DC-340C-4181-B937-B69467F7E1FA}"/>
                  </a:ext>
                </a:extLst>
              </p:cNvPr>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9" name="任意多边形: 形状 688">
                <a:extLst>
                  <a:ext uri="{FF2B5EF4-FFF2-40B4-BE49-F238E27FC236}">
                    <a16:creationId xmlns:a16="http://schemas.microsoft.com/office/drawing/2014/main" id="{39284463-7DCF-4EFE-9E70-0C1C569EC168}"/>
                  </a:ext>
                </a:extLst>
              </p:cNvPr>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0" name="任意多边形: 形状 689">
                <a:extLst>
                  <a:ext uri="{FF2B5EF4-FFF2-40B4-BE49-F238E27FC236}">
                    <a16:creationId xmlns:a16="http://schemas.microsoft.com/office/drawing/2014/main" id="{C8CF4EC7-CA05-4967-9078-DA1B779BE4B7}"/>
                  </a:ext>
                </a:extLst>
              </p:cNvPr>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1" name="任意多边形: 形状 690">
                <a:extLst>
                  <a:ext uri="{FF2B5EF4-FFF2-40B4-BE49-F238E27FC236}">
                    <a16:creationId xmlns:a16="http://schemas.microsoft.com/office/drawing/2014/main" id="{5B5AD738-5884-4CA1-BAE1-BD26635176D5}"/>
                  </a:ext>
                </a:extLst>
              </p:cNvPr>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2" name="任意多边形: 形状 691">
                <a:extLst>
                  <a:ext uri="{FF2B5EF4-FFF2-40B4-BE49-F238E27FC236}">
                    <a16:creationId xmlns:a16="http://schemas.microsoft.com/office/drawing/2014/main" id="{E5827055-9DFB-431C-BDC8-BF3E9CA262B2}"/>
                  </a:ext>
                </a:extLst>
              </p:cNvPr>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3" name="任意多边形: 形状 692">
                <a:extLst>
                  <a:ext uri="{FF2B5EF4-FFF2-40B4-BE49-F238E27FC236}">
                    <a16:creationId xmlns:a16="http://schemas.microsoft.com/office/drawing/2014/main" id="{F4AFCD54-303C-4900-A1E4-50CBAB0E2F10}"/>
                  </a:ext>
                </a:extLst>
              </p:cNvPr>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4" name="任意多边形: 形状 693">
                <a:extLst>
                  <a:ext uri="{FF2B5EF4-FFF2-40B4-BE49-F238E27FC236}">
                    <a16:creationId xmlns:a16="http://schemas.microsoft.com/office/drawing/2014/main" id="{0DA29F76-412B-40A9-8EA0-C0221307109D}"/>
                  </a:ext>
                </a:extLst>
              </p:cNvPr>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5" name="任意多边形: 形状 694">
                <a:extLst>
                  <a:ext uri="{FF2B5EF4-FFF2-40B4-BE49-F238E27FC236}">
                    <a16:creationId xmlns:a16="http://schemas.microsoft.com/office/drawing/2014/main" id="{ED7F83B1-6FF5-45CD-9ED0-52D07F6D55F8}"/>
                  </a:ext>
                </a:extLst>
              </p:cNvPr>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6" name="任意多边形: 形状 695">
                <a:extLst>
                  <a:ext uri="{FF2B5EF4-FFF2-40B4-BE49-F238E27FC236}">
                    <a16:creationId xmlns:a16="http://schemas.microsoft.com/office/drawing/2014/main" id="{D20153FD-CBCE-495D-AB6F-058E614FCF9E}"/>
                  </a:ext>
                </a:extLst>
              </p:cNvPr>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7" name="任意多边形: 形状 696">
                <a:extLst>
                  <a:ext uri="{FF2B5EF4-FFF2-40B4-BE49-F238E27FC236}">
                    <a16:creationId xmlns:a16="http://schemas.microsoft.com/office/drawing/2014/main" id="{84BAE1B9-5A84-48B7-AAEC-328221A0DEFA}"/>
                  </a:ext>
                </a:extLst>
              </p:cNvPr>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8" name="任意多边形: 形状 697">
                <a:extLst>
                  <a:ext uri="{FF2B5EF4-FFF2-40B4-BE49-F238E27FC236}">
                    <a16:creationId xmlns:a16="http://schemas.microsoft.com/office/drawing/2014/main" id="{5BCA90B9-B529-4945-AF96-CE6B1F126B5A}"/>
                  </a:ext>
                </a:extLst>
              </p:cNvPr>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9" name="任意多边形: 形状 698">
                <a:extLst>
                  <a:ext uri="{FF2B5EF4-FFF2-40B4-BE49-F238E27FC236}">
                    <a16:creationId xmlns:a16="http://schemas.microsoft.com/office/drawing/2014/main" id="{AE628E28-1C29-46E1-9BC8-8AB4C93E0A71}"/>
                  </a:ext>
                </a:extLst>
              </p:cNvPr>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0" name="任意多边形: 形状 699">
                <a:extLst>
                  <a:ext uri="{FF2B5EF4-FFF2-40B4-BE49-F238E27FC236}">
                    <a16:creationId xmlns:a16="http://schemas.microsoft.com/office/drawing/2014/main" id="{FBD422ED-F719-41B3-B4A1-60E157FCDD52}"/>
                  </a:ext>
                </a:extLst>
              </p:cNvPr>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1" name="任意多边形: 形状 700">
                <a:extLst>
                  <a:ext uri="{FF2B5EF4-FFF2-40B4-BE49-F238E27FC236}">
                    <a16:creationId xmlns:a16="http://schemas.microsoft.com/office/drawing/2014/main" id="{9034ACD2-F422-4865-AB56-9EC546625DD8}"/>
                  </a:ext>
                </a:extLst>
              </p:cNvPr>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2" name="任意多边形: 形状 701">
                <a:extLst>
                  <a:ext uri="{FF2B5EF4-FFF2-40B4-BE49-F238E27FC236}">
                    <a16:creationId xmlns:a16="http://schemas.microsoft.com/office/drawing/2014/main" id="{C7657FDD-FEAD-4CC5-8F61-037704011D1F}"/>
                  </a:ext>
                </a:extLst>
              </p:cNvPr>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3" name="任意多边形: 形状 702">
                <a:extLst>
                  <a:ext uri="{FF2B5EF4-FFF2-40B4-BE49-F238E27FC236}">
                    <a16:creationId xmlns:a16="http://schemas.microsoft.com/office/drawing/2014/main" id="{C0BF9D89-CD9A-4881-AD60-409A8BFD6314}"/>
                  </a:ext>
                </a:extLst>
              </p:cNvPr>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4" name="任意多边形: 形状 703">
                <a:extLst>
                  <a:ext uri="{FF2B5EF4-FFF2-40B4-BE49-F238E27FC236}">
                    <a16:creationId xmlns:a16="http://schemas.microsoft.com/office/drawing/2014/main" id="{57004C25-FA01-4F7F-A914-2EDCA320D637}"/>
                  </a:ext>
                </a:extLst>
              </p:cNvPr>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5" name="任意多边形: 形状 704">
                <a:extLst>
                  <a:ext uri="{FF2B5EF4-FFF2-40B4-BE49-F238E27FC236}">
                    <a16:creationId xmlns:a16="http://schemas.microsoft.com/office/drawing/2014/main" id="{D7F0CF0C-E242-41E4-8DCE-FBE02006361E}"/>
                  </a:ext>
                </a:extLst>
              </p:cNvPr>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6" name="任意多边形: 形状 705">
                <a:extLst>
                  <a:ext uri="{FF2B5EF4-FFF2-40B4-BE49-F238E27FC236}">
                    <a16:creationId xmlns:a16="http://schemas.microsoft.com/office/drawing/2014/main" id="{639C530F-0434-4E48-9039-A90BAF0DC9BF}"/>
                  </a:ext>
                </a:extLst>
              </p:cNvPr>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7" name="任意多边形: 形状 706">
                <a:extLst>
                  <a:ext uri="{FF2B5EF4-FFF2-40B4-BE49-F238E27FC236}">
                    <a16:creationId xmlns:a16="http://schemas.microsoft.com/office/drawing/2014/main" id="{17EF945F-930A-46B6-9BBE-7A11352A0177}"/>
                  </a:ext>
                </a:extLst>
              </p:cNvPr>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8" name="任意多边形: 形状 707">
                <a:extLst>
                  <a:ext uri="{FF2B5EF4-FFF2-40B4-BE49-F238E27FC236}">
                    <a16:creationId xmlns:a16="http://schemas.microsoft.com/office/drawing/2014/main" id="{35246007-24B9-4AE6-B4BA-5442ECCA2393}"/>
                  </a:ext>
                </a:extLst>
              </p:cNvPr>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9" name="任意多边形: 形状 708">
                <a:extLst>
                  <a:ext uri="{FF2B5EF4-FFF2-40B4-BE49-F238E27FC236}">
                    <a16:creationId xmlns:a16="http://schemas.microsoft.com/office/drawing/2014/main" id="{62C1F8E4-25FB-4BF0-ACE3-E034F85737BD}"/>
                  </a:ext>
                </a:extLst>
              </p:cNvPr>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0" name="任意多边形: 形状 709">
                <a:extLst>
                  <a:ext uri="{FF2B5EF4-FFF2-40B4-BE49-F238E27FC236}">
                    <a16:creationId xmlns:a16="http://schemas.microsoft.com/office/drawing/2014/main" id="{2F3E350C-BB29-4AEE-BFAB-F57106D9F415}"/>
                  </a:ext>
                </a:extLst>
              </p:cNvPr>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1" name="任意多边形: 形状 710">
                <a:extLst>
                  <a:ext uri="{FF2B5EF4-FFF2-40B4-BE49-F238E27FC236}">
                    <a16:creationId xmlns:a16="http://schemas.microsoft.com/office/drawing/2014/main" id="{E7339A95-207D-4EE6-A367-E40BCB8F3D80}"/>
                  </a:ext>
                </a:extLst>
              </p:cNvPr>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2" name="任意多边形: 形状 711">
                <a:extLst>
                  <a:ext uri="{FF2B5EF4-FFF2-40B4-BE49-F238E27FC236}">
                    <a16:creationId xmlns:a16="http://schemas.microsoft.com/office/drawing/2014/main" id="{C6958C06-CCD9-464A-8A83-733836700B48}"/>
                  </a:ext>
                </a:extLst>
              </p:cNvPr>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3" name="任意多边形: 形状 712">
                <a:extLst>
                  <a:ext uri="{FF2B5EF4-FFF2-40B4-BE49-F238E27FC236}">
                    <a16:creationId xmlns:a16="http://schemas.microsoft.com/office/drawing/2014/main" id="{DFC516AA-10C3-4BAD-8C8F-B7BCD14892CB}"/>
                  </a:ext>
                </a:extLst>
              </p:cNvPr>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4" name="任意多边形: 形状 713">
                <a:extLst>
                  <a:ext uri="{FF2B5EF4-FFF2-40B4-BE49-F238E27FC236}">
                    <a16:creationId xmlns:a16="http://schemas.microsoft.com/office/drawing/2014/main" id="{970A35E9-E440-4262-8664-B4CA257A02EB}"/>
                  </a:ext>
                </a:extLst>
              </p:cNvPr>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5" name="任意多边形: 形状 714">
                <a:extLst>
                  <a:ext uri="{FF2B5EF4-FFF2-40B4-BE49-F238E27FC236}">
                    <a16:creationId xmlns:a16="http://schemas.microsoft.com/office/drawing/2014/main" id="{BAC6DD78-BE46-4EDF-B976-6632E70F39FD}"/>
                  </a:ext>
                </a:extLst>
              </p:cNvPr>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6" name="任意多边形: 形状 715">
                <a:extLst>
                  <a:ext uri="{FF2B5EF4-FFF2-40B4-BE49-F238E27FC236}">
                    <a16:creationId xmlns:a16="http://schemas.microsoft.com/office/drawing/2014/main" id="{71F0D1F8-204B-4993-8C27-BF3F1189E030}"/>
                  </a:ext>
                </a:extLst>
              </p:cNvPr>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7" name="任意多边形: 形状 716">
                <a:extLst>
                  <a:ext uri="{FF2B5EF4-FFF2-40B4-BE49-F238E27FC236}">
                    <a16:creationId xmlns:a16="http://schemas.microsoft.com/office/drawing/2014/main" id="{3680CDC2-AEE6-4F5B-BDB3-94D6448FB244}"/>
                  </a:ext>
                </a:extLst>
              </p:cNvPr>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8" name="任意多边形: 形状 717">
                <a:extLst>
                  <a:ext uri="{FF2B5EF4-FFF2-40B4-BE49-F238E27FC236}">
                    <a16:creationId xmlns:a16="http://schemas.microsoft.com/office/drawing/2014/main" id="{96A257E4-442D-4100-AD7E-8C874C1C863D}"/>
                  </a:ext>
                </a:extLst>
              </p:cNvPr>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9" name="任意多边形: 形状 718">
                <a:extLst>
                  <a:ext uri="{FF2B5EF4-FFF2-40B4-BE49-F238E27FC236}">
                    <a16:creationId xmlns:a16="http://schemas.microsoft.com/office/drawing/2014/main" id="{0E80E43C-07FD-44B1-9935-ABAD04F5A0C5}"/>
                  </a:ext>
                </a:extLst>
              </p:cNvPr>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0" name="任意多边形: 形状 719">
                <a:extLst>
                  <a:ext uri="{FF2B5EF4-FFF2-40B4-BE49-F238E27FC236}">
                    <a16:creationId xmlns:a16="http://schemas.microsoft.com/office/drawing/2014/main" id="{84F62370-B403-4978-AE40-471286DBC177}"/>
                  </a:ext>
                </a:extLst>
              </p:cNvPr>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1" name="任意多边形: 形状 720">
                <a:extLst>
                  <a:ext uri="{FF2B5EF4-FFF2-40B4-BE49-F238E27FC236}">
                    <a16:creationId xmlns:a16="http://schemas.microsoft.com/office/drawing/2014/main" id="{0D233E11-3A60-49A1-9F24-87489AF0353B}"/>
                  </a:ext>
                </a:extLst>
              </p:cNvPr>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2" name="任意多边形: 形状 721">
                <a:extLst>
                  <a:ext uri="{FF2B5EF4-FFF2-40B4-BE49-F238E27FC236}">
                    <a16:creationId xmlns:a16="http://schemas.microsoft.com/office/drawing/2014/main" id="{FEB155C9-5AEF-4DB2-8A80-7E42C55D9131}"/>
                  </a:ext>
                </a:extLst>
              </p:cNvPr>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3" name="任意多边形: 形状 722">
                <a:extLst>
                  <a:ext uri="{FF2B5EF4-FFF2-40B4-BE49-F238E27FC236}">
                    <a16:creationId xmlns:a16="http://schemas.microsoft.com/office/drawing/2014/main" id="{D627F4D3-2B42-489E-809F-F64D7C076DD6}"/>
                  </a:ext>
                </a:extLst>
              </p:cNvPr>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4" name="任意多边形: 形状 723">
                <a:extLst>
                  <a:ext uri="{FF2B5EF4-FFF2-40B4-BE49-F238E27FC236}">
                    <a16:creationId xmlns:a16="http://schemas.microsoft.com/office/drawing/2014/main" id="{69276E57-C5A9-49AD-A526-870ADEB1A815}"/>
                  </a:ext>
                </a:extLst>
              </p:cNvPr>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5" name="任意多边形: 形状 724">
                <a:extLst>
                  <a:ext uri="{FF2B5EF4-FFF2-40B4-BE49-F238E27FC236}">
                    <a16:creationId xmlns:a16="http://schemas.microsoft.com/office/drawing/2014/main" id="{C1B10590-0A95-40B0-A06D-E67DF417F69F}"/>
                  </a:ext>
                </a:extLst>
              </p:cNvPr>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6" name="任意多边形: 形状 725">
                <a:extLst>
                  <a:ext uri="{FF2B5EF4-FFF2-40B4-BE49-F238E27FC236}">
                    <a16:creationId xmlns:a16="http://schemas.microsoft.com/office/drawing/2014/main" id="{D6FB709A-5508-42EF-8369-D2F61CBC1A30}"/>
                  </a:ext>
                </a:extLst>
              </p:cNvPr>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7" name="任意多边形: 形状 726">
                <a:extLst>
                  <a:ext uri="{FF2B5EF4-FFF2-40B4-BE49-F238E27FC236}">
                    <a16:creationId xmlns:a16="http://schemas.microsoft.com/office/drawing/2014/main" id="{243139BD-14DC-432C-9211-9D171CFC4EF7}"/>
                  </a:ext>
                </a:extLst>
              </p:cNvPr>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8" name="任意多边形: 形状 727">
                <a:extLst>
                  <a:ext uri="{FF2B5EF4-FFF2-40B4-BE49-F238E27FC236}">
                    <a16:creationId xmlns:a16="http://schemas.microsoft.com/office/drawing/2014/main" id="{1C29FC28-150D-44AE-B302-55446017DCA9}"/>
                  </a:ext>
                </a:extLst>
              </p:cNvPr>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9" name="任意多边形: 形状 728">
                <a:extLst>
                  <a:ext uri="{FF2B5EF4-FFF2-40B4-BE49-F238E27FC236}">
                    <a16:creationId xmlns:a16="http://schemas.microsoft.com/office/drawing/2014/main" id="{1652F05A-6C36-49EF-B324-C551C531C662}"/>
                  </a:ext>
                </a:extLst>
              </p:cNvPr>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0" name="任意多边形: 形状 729">
                <a:extLst>
                  <a:ext uri="{FF2B5EF4-FFF2-40B4-BE49-F238E27FC236}">
                    <a16:creationId xmlns:a16="http://schemas.microsoft.com/office/drawing/2014/main" id="{3CD43DD7-950F-4070-B013-D90B1C7D03EB}"/>
                  </a:ext>
                </a:extLst>
              </p:cNvPr>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1" name="任意多边形: 形状 730">
                <a:extLst>
                  <a:ext uri="{FF2B5EF4-FFF2-40B4-BE49-F238E27FC236}">
                    <a16:creationId xmlns:a16="http://schemas.microsoft.com/office/drawing/2014/main" id="{18F0E905-9C9A-49B1-9F6E-5C44D11BE6A5}"/>
                  </a:ext>
                </a:extLst>
              </p:cNvPr>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2" name="任意多边形: 形状 731">
                <a:extLst>
                  <a:ext uri="{FF2B5EF4-FFF2-40B4-BE49-F238E27FC236}">
                    <a16:creationId xmlns:a16="http://schemas.microsoft.com/office/drawing/2014/main" id="{6B06D157-F2C6-4B33-8E17-11557287AA67}"/>
                  </a:ext>
                </a:extLst>
              </p:cNvPr>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3" name="任意多边形: 形状 732">
                <a:extLst>
                  <a:ext uri="{FF2B5EF4-FFF2-40B4-BE49-F238E27FC236}">
                    <a16:creationId xmlns:a16="http://schemas.microsoft.com/office/drawing/2014/main" id="{D928481D-8840-4D10-9DEB-73C0F14C5897}"/>
                  </a:ext>
                </a:extLst>
              </p:cNvPr>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4" name="任意多边形: 形状 733">
                <a:extLst>
                  <a:ext uri="{FF2B5EF4-FFF2-40B4-BE49-F238E27FC236}">
                    <a16:creationId xmlns:a16="http://schemas.microsoft.com/office/drawing/2014/main" id="{684A2CD7-1F13-4056-AF1D-CC012DAD1003}"/>
                  </a:ext>
                </a:extLst>
              </p:cNvPr>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5" name="任意多边形: 形状 734">
                <a:extLst>
                  <a:ext uri="{FF2B5EF4-FFF2-40B4-BE49-F238E27FC236}">
                    <a16:creationId xmlns:a16="http://schemas.microsoft.com/office/drawing/2014/main" id="{57030CA7-C5D0-4159-B845-50AD37787C45}"/>
                  </a:ext>
                </a:extLst>
              </p:cNvPr>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6" name="任意多边形: 形状 735">
                <a:extLst>
                  <a:ext uri="{FF2B5EF4-FFF2-40B4-BE49-F238E27FC236}">
                    <a16:creationId xmlns:a16="http://schemas.microsoft.com/office/drawing/2014/main" id="{5EEA0990-F2B0-4B96-B7E2-E43962A211BA}"/>
                  </a:ext>
                </a:extLst>
              </p:cNvPr>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7" name="任意多边形: 形状 736">
                <a:extLst>
                  <a:ext uri="{FF2B5EF4-FFF2-40B4-BE49-F238E27FC236}">
                    <a16:creationId xmlns:a16="http://schemas.microsoft.com/office/drawing/2014/main" id="{B34FDB60-0882-486F-BA10-11390D32AA12}"/>
                  </a:ext>
                </a:extLst>
              </p:cNvPr>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8" name="任意多边形: 形状 737">
                <a:extLst>
                  <a:ext uri="{FF2B5EF4-FFF2-40B4-BE49-F238E27FC236}">
                    <a16:creationId xmlns:a16="http://schemas.microsoft.com/office/drawing/2014/main" id="{9919191A-A751-46A1-935A-FC0B9970846B}"/>
                  </a:ext>
                </a:extLst>
              </p:cNvPr>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9" name="任意多边形: 形状 738">
                <a:extLst>
                  <a:ext uri="{FF2B5EF4-FFF2-40B4-BE49-F238E27FC236}">
                    <a16:creationId xmlns:a16="http://schemas.microsoft.com/office/drawing/2014/main" id="{5EBEF916-FEFA-499B-9E71-CD40502D6EF9}"/>
                  </a:ext>
                </a:extLst>
              </p:cNvPr>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0" name="任意多边形: 形状 739">
                <a:extLst>
                  <a:ext uri="{FF2B5EF4-FFF2-40B4-BE49-F238E27FC236}">
                    <a16:creationId xmlns:a16="http://schemas.microsoft.com/office/drawing/2014/main" id="{8304C761-D26C-4DB7-80A3-53A37E0BDAA5}"/>
                  </a:ext>
                </a:extLst>
              </p:cNvPr>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1" name="任意多边形: 形状 740">
                <a:extLst>
                  <a:ext uri="{FF2B5EF4-FFF2-40B4-BE49-F238E27FC236}">
                    <a16:creationId xmlns:a16="http://schemas.microsoft.com/office/drawing/2014/main" id="{FB4F1EFD-9EC1-4DDD-9143-85B6BC17FCCB}"/>
                  </a:ext>
                </a:extLst>
              </p:cNvPr>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2" name="任意多边形: 形状 741">
                <a:extLst>
                  <a:ext uri="{FF2B5EF4-FFF2-40B4-BE49-F238E27FC236}">
                    <a16:creationId xmlns:a16="http://schemas.microsoft.com/office/drawing/2014/main" id="{C46009E8-3B9D-4DF3-AD02-64A10EBE2BB8}"/>
                  </a:ext>
                </a:extLst>
              </p:cNvPr>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3" name="任意多边形: 形状 742">
                <a:extLst>
                  <a:ext uri="{FF2B5EF4-FFF2-40B4-BE49-F238E27FC236}">
                    <a16:creationId xmlns:a16="http://schemas.microsoft.com/office/drawing/2014/main" id="{EF0B450A-5561-4A68-B6F2-A138312ABBAE}"/>
                  </a:ext>
                </a:extLst>
              </p:cNvPr>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4" name="任意多边形: 形状 743">
                <a:extLst>
                  <a:ext uri="{FF2B5EF4-FFF2-40B4-BE49-F238E27FC236}">
                    <a16:creationId xmlns:a16="http://schemas.microsoft.com/office/drawing/2014/main" id="{4DB6A65A-BE22-4D1E-9F28-9866A21DF9E3}"/>
                  </a:ext>
                </a:extLst>
              </p:cNvPr>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5" name="任意多边形: 形状 744">
                <a:extLst>
                  <a:ext uri="{FF2B5EF4-FFF2-40B4-BE49-F238E27FC236}">
                    <a16:creationId xmlns:a16="http://schemas.microsoft.com/office/drawing/2014/main" id="{51623D15-76E9-465E-91D8-84ECCA4C51CE}"/>
                  </a:ext>
                </a:extLst>
              </p:cNvPr>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6" name="任意多边形: 形状 745">
                <a:extLst>
                  <a:ext uri="{FF2B5EF4-FFF2-40B4-BE49-F238E27FC236}">
                    <a16:creationId xmlns:a16="http://schemas.microsoft.com/office/drawing/2014/main" id="{B8E743EC-98EE-4DAE-B366-8C2F733D81F6}"/>
                  </a:ext>
                </a:extLst>
              </p:cNvPr>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7" name="任意多边形: 形状 746">
                <a:extLst>
                  <a:ext uri="{FF2B5EF4-FFF2-40B4-BE49-F238E27FC236}">
                    <a16:creationId xmlns:a16="http://schemas.microsoft.com/office/drawing/2014/main" id="{B7B9517F-94D9-4DF0-8F35-9DB79245FE52}"/>
                  </a:ext>
                </a:extLst>
              </p:cNvPr>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8" name="任意多边形: 形状 747">
                <a:extLst>
                  <a:ext uri="{FF2B5EF4-FFF2-40B4-BE49-F238E27FC236}">
                    <a16:creationId xmlns:a16="http://schemas.microsoft.com/office/drawing/2014/main" id="{ED0B5F31-EE28-4C2E-B483-5968AFA5B4D3}"/>
                  </a:ext>
                </a:extLst>
              </p:cNvPr>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9" name="任意多边形: 形状 748">
                <a:extLst>
                  <a:ext uri="{FF2B5EF4-FFF2-40B4-BE49-F238E27FC236}">
                    <a16:creationId xmlns:a16="http://schemas.microsoft.com/office/drawing/2014/main" id="{6202B564-FED8-4411-B001-F4E4C5220E89}"/>
                  </a:ext>
                </a:extLst>
              </p:cNvPr>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0" name="任意多边形: 形状 749">
                <a:extLst>
                  <a:ext uri="{FF2B5EF4-FFF2-40B4-BE49-F238E27FC236}">
                    <a16:creationId xmlns:a16="http://schemas.microsoft.com/office/drawing/2014/main" id="{C2F25BF6-9727-443F-8B98-02DCE0BC3960}"/>
                  </a:ext>
                </a:extLst>
              </p:cNvPr>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1" name="任意多边形: 形状 750">
                <a:extLst>
                  <a:ext uri="{FF2B5EF4-FFF2-40B4-BE49-F238E27FC236}">
                    <a16:creationId xmlns:a16="http://schemas.microsoft.com/office/drawing/2014/main" id="{44ED6074-84D5-455E-91C1-57A7A5953080}"/>
                  </a:ext>
                </a:extLst>
              </p:cNvPr>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2" name="任意多边形: 形状 751">
                <a:extLst>
                  <a:ext uri="{FF2B5EF4-FFF2-40B4-BE49-F238E27FC236}">
                    <a16:creationId xmlns:a16="http://schemas.microsoft.com/office/drawing/2014/main" id="{F21CAD29-314F-46AF-A0F0-AFC78FE37EA7}"/>
                  </a:ext>
                </a:extLst>
              </p:cNvPr>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3" name="任意多边形: 形状 752">
                <a:extLst>
                  <a:ext uri="{FF2B5EF4-FFF2-40B4-BE49-F238E27FC236}">
                    <a16:creationId xmlns:a16="http://schemas.microsoft.com/office/drawing/2014/main" id="{F101BB32-96A2-4190-B1FF-F2FDA05C9AE8}"/>
                  </a:ext>
                </a:extLst>
              </p:cNvPr>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4" name="任意多边形: 形状 753">
                <a:extLst>
                  <a:ext uri="{FF2B5EF4-FFF2-40B4-BE49-F238E27FC236}">
                    <a16:creationId xmlns:a16="http://schemas.microsoft.com/office/drawing/2014/main" id="{FE8524C6-270B-42D2-9525-C92BEC57C31C}"/>
                  </a:ext>
                </a:extLst>
              </p:cNvPr>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5" name="任意多边形: 形状 754">
                <a:extLst>
                  <a:ext uri="{FF2B5EF4-FFF2-40B4-BE49-F238E27FC236}">
                    <a16:creationId xmlns:a16="http://schemas.microsoft.com/office/drawing/2014/main" id="{CA7ED351-9F59-45A9-9ACA-901F63000671}"/>
                  </a:ext>
                </a:extLst>
              </p:cNvPr>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6" name="任意多边形: 形状 755">
                <a:extLst>
                  <a:ext uri="{FF2B5EF4-FFF2-40B4-BE49-F238E27FC236}">
                    <a16:creationId xmlns:a16="http://schemas.microsoft.com/office/drawing/2014/main" id="{BD3507F9-D372-4D35-9BE0-D087B0E04E85}"/>
                  </a:ext>
                </a:extLst>
              </p:cNvPr>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7" name="任意多边形: 形状 756">
                <a:extLst>
                  <a:ext uri="{FF2B5EF4-FFF2-40B4-BE49-F238E27FC236}">
                    <a16:creationId xmlns:a16="http://schemas.microsoft.com/office/drawing/2014/main" id="{C96AE569-B0BA-420A-824F-054525A5E5F5}"/>
                  </a:ext>
                </a:extLst>
              </p:cNvPr>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8" name="任意多边形: 形状 757">
                <a:extLst>
                  <a:ext uri="{FF2B5EF4-FFF2-40B4-BE49-F238E27FC236}">
                    <a16:creationId xmlns:a16="http://schemas.microsoft.com/office/drawing/2014/main" id="{05ACA011-F6C4-422F-AE95-34D8A690A1A5}"/>
                  </a:ext>
                </a:extLst>
              </p:cNvPr>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9" name="任意多边形: 形状 758">
                <a:extLst>
                  <a:ext uri="{FF2B5EF4-FFF2-40B4-BE49-F238E27FC236}">
                    <a16:creationId xmlns:a16="http://schemas.microsoft.com/office/drawing/2014/main" id="{133ED753-C406-47F8-9C01-F8FB7A6BBC98}"/>
                  </a:ext>
                </a:extLst>
              </p:cNvPr>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0" name="任意多边形: 形状 759">
                <a:extLst>
                  <a:ext uri="{FF2B5EF4-FFF2-40B4-BE49-F238E27FC236}">
                    <a16:creationId xmlns:a16="http://schemas.microsoft.com/office/drawing/2014/main" id="{E888EE9F-150E-4AF8-BC13-29B904AE13A8}"/>
                  </a:ext>
                </a:extLst>
              </p:cNvPr>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1" name="任意多边形: 形状 760">
                <a:extLst>
                  <a:ext uri="{FF2B5EF4-FFF2-40B4-BE49-F238E27FC236}">
                    <a16:creationId xmlns:a16="http://schemas.microsoft.com/office/drawing/2014/main" id="{2E971366-CCF7-45A4-B464-CCE29A0B82D2}"/>
                  </a:ext>
                </a:extLst>
              </p:cNvPr>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2" name="任意多边形: 形状 761">
                <a:extLst>
                  <a:ext uri="{FF2B5EF4-FFF2-40B4-BE49-F238E27FC236}">
                    <a16:creationId xmlns:a16="http://schemas.microsoft.com/office/drawing/2014/main" id="{B8D06677-0EA4-4D6D-B7E1-5DCBE45950F7}"/>
                  </a:ext>
                </a:extLst>
              </p:cNvPr>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3" name="任意多边形: 形状 762">
                <a:extLst>
                  <a:ext uri="{FF2B5EF4-FFF2-40B4-BE49-F238E27FC236}">
                    <a16:creationId xmlns:a16="http://schemas.microsoft.com/office/drawing/2014/main" id="{29E0CA02-B35F-4CB6-B6B1-38964E4B40FF}"/>
                  </a:ext>
                </a:extLst>
              </p:cNvPr>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4" name="任意多边形: 形状 763">
                <a:extLst>
                  <a:ext uri="{FF2B5EF4-FFF2-40B4-BE49-F238E27FC236}">
                    <a16:creationId xmlns:a16="http://schemas.microsoft.com/office/drawing/2014/main" id="{2F09FA37-1503-4C22-ACFB-410967393183}"/>
                  </a:ext>
                </a:extLst>
              </p:cNvPr>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5" name="任意多边形: 形状 764">
                <a:extLst>
                  <a:ext uri="{FF2B5EF4-FFF2-40B4-BE49-F238E27FC236}">
                    <a16:creationId xmlns:a16="http://schemas.microsoft.com/office/drawing/2014/main" id="{A3C41363-E3A4-4194-A3D2-6ECBF7A1BBC3}"/>
                  </a:ext>
                </a:extLst>
              </p:cNvPr>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6" name="任意多边形: 形状 765">
                <a:extLst>
                  <a:ext uri="{FF2B5EF4-FFF2-40B4-BE49-F238E27FC236}">
                    <a16:creationId xmlns:a16="http://schemas.microsoft.com/office/drawing/2014/main" id="{510F36B1-6D38-4BFD-8E8A-912C09A8282D}"/>
                  </a:ext>
                </a:extLst>
              </p:cNvPr>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7" name="任意多边形: 形状 766">
                <a:extLst>
                  <a:ext uri="{FF2B5EF4-FFF2-40B4-BE49-F238E27FC236}">
                    <a16:creationId xmlns:a16="http://schemas.microsoft.com/office/drawing/2014/main" id="{03E601ED-C287-47DC-AD5E-389B17C3DCFA}"/>
                  </a:ext>
                </a:extLst>
              </p:cNvPr>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8" name="任意多边形: 形状 767">
                <a:extLst>
                  <a:ext uri="{FF2B5EF4-FFF2-40B4-BE49-F238E27FC236}">
                    <a16:creationId xmlns:a16="http://schemas.microsoft.com/office/drawing/2014/main" id="{C63DB81F-3D5D-4FE8-8C47-BC9ADBCE0F09}"/>
                  </a:ext>
                </a:extLst>
              </p:cNvPr>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9" name="任意多边形: 形状 768">
                <a:extLst>
                  <a:ext uri="{FF2B5EF4-FFF2-40B4-BE49-F238E27FC236}">
                    <a16:creationId xmlns:a16="http://schemas.microsoft.com/office/drawing/2014/main" id="{C26C5389-2C0F-46D9-B31F-DB06DA26F1DF}"/>
                  </a:ext>
                </a:extLst>
              </p:cNvPr>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0" name="任意多边形: 形状 769">
                <a:extLst>
                  <a:ext uri="{FF2B5EF4-FFF2-40B4-BE49-F238E27FC236}">
                    <a16:creationId xmlns:a16="http://schemas.microsoft.com/office/drawing/2014/main" id="{965208FC-84FC-40C7-AD93-205CA14A3378}"/>
                  </a:ext>
                </a:extLst>
              </p:cNvPr>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1" name="任意多边形: 形状 770">
                <a:extLst>
                  <a:ext uri="{FF2B5EF4-FFF2-40B4-BE49-F238E27FC236}">
                    <a16:creationId xmlns:a16="http://schemas.microsoft.com/office/drawing/2014/main" id="{09893166-8BF5-40E2-B328-C150934B77C1}"/>
                  </a:ext>
                </a:extLst>
              </p:cNvPr>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2" name="任意多边形: 形状 771">
                <a:extLst>
                  <a:ext uri="{FF2B5EF4-FFF2-40B4-BE49-F238E27FC236}">
                    <a16:creationId xmlns:a16="http://schemas.microsoft.com/office/drawing/2014/main" id="{AA21329F-7E43-430E-919B-0EACB72BEA52}"/>
                  </a:ext>
                </a:extLst>
              </p:cNvPr>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3" name="任意多边形: 形状 772">
                <a:extLst>
                  <a:ext uri="{FF2B5EF4-FFF2-40B4-BE49-F238E27FC236}">
                    <a16:creationId xmlns:a16="http://schemas.microsoft.com/office/drawing/2014/main" id="{A38BAB91-7486-412B-982F-F648207F0E73}"/>
                  </a:ext>
                </a:extLst>
              </p:cNvPr>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4" name="任意多边形: 形状 773">
                <a:extLst>
                  <a:ext uri="{FF2B5EF4-FFF2-40B4-BE49-F238E27FC236}">
                    <a16:creationId xmlns:a16="http://schemas.microsoft.com/office/drawing/2014/main" id="{9FDAFAE1-D8F7-4EE0-B2E9-D7E8F9A07BCC}"/>
                  </a:ext>
                </a:extLst>
              </p:cNvPr>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5" name="任意多边形: 形状 774">
                <a:extLst>
                  <a:ext uri="{FF2B5EF4-FFF2-40B4-BE49-F238E27FC236}">
                    <a16:creationId xmlns:a16="http://schemas.microsoft.com/office/drawing/2014/main" id="{606D0462-5B30-4032-BB0C-2A89C1FE03F3}"/>
                  </a:ext>
                </a:extLst>
              </p:cNvPr>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6" name="任意多边形: 形状 775">
                <a:extLst>
                  <a:ext uri="{FF2B5EF4-FFF2-40B4-BE49-F238E27FC236}">
                    <a16:creationId xmlns:a16="http://schemas.microsoft.com/office/drawing/2014/main" id="{8D089897-83BA-46BC-AFF9-025D8D82DD64}"/>
                  </a:ext>
                </a:extLst>
              </p:cNvPr>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7" name="任意多边形: 形状 776">
                <a:extLst>
                  <a:ext uri="{FF2B5EF4-FFF2-40B4-BE49-F238E27FC236}">
                    <a16:creationId xmlns:a16="http://schemas.microsoft.com/office/drawing/2014/main" id="{2176D13E-DEB5-4DDA-9A13-D18D86CA7EB9}"/>
                  </a:ext>
                </a:extLst>
              </p:cNvPr>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8" name="任意多边形: 形状 777">
                <a:extLst>
                  <a:ext uri="{FF2B5EF4-FFF2-40B4-BE49-F238E27FC236}">
                    <a16:creationId xmlns:a16="http://schemas.microsoft.com/office/drawing/2014/main" id="{C8366BB7-CC17-4ECB-AC43-48CB31EE79BF}"/>
                  </a:ext>
                </a:extLst>
              </p:cNvPr>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9" name="任意多边形: 形状 778">
                <a:extLst>
                  <a:ext uri="{FF2B5EF4-FFF2-40B4-BE49-F238E27FC236}">
                    <a16:creationId xmlns:a16="http://schemas.microsoft.com/office/drawing/2014/main" id="{A415DF82-FF76-40A4-AA20-39C69C02AACC}"/>
                  </a:ext>
                </a:extLst>
              </p:cNvPr>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0" name="任意多边形: 形状 779">
                <a:extLst>
                  <a:ext uri="{FF2B5EF4-FFF2-40B4-BE49-F238E27FC236}">
                    <a16:creationId xmlns:a16="http://schemas.microsoft.com/office/drawing/2014/main" id="{DD02A74B-8F05-41E3-BDBA-A088D1C61DDE}"/>
                  </a:ext>
                </a:extLst>
              </p:cNvPr>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1" name="任意多边形: 形状 780">
                <a:extLst>
                  <a:ext uri="{FF2B5EF4-FFF2-40B4-BE49-F238E27FC236}">
                    <a16:creationId xmlns:a16="http://schemas.microsoft.com/office/drawing/2014/main" id="{48101220-D98C-4605-9A44-E7678A70E5F9}"/>
                  </a:ext>
                </a:extLst>
              </p:cNvPr>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2" name="任意多边形: 形状 781">
                <a:extLst>
                  <a:ext uri="{FF2B5EF4-FFF2-40B4-BE49-F238E27FC236}">
                    <a16:creationId xmlns:a16="http://schemas.microsoft.com/office/drawing/2014/main" id="{44FDEA67-2385-4575-9891-74F6E6841A7A}"/>
                  </a:ext>
                </a:extLst>
              </p:cNvPr>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3" name="任意多边形: 形状 782">
                <a:extLst>
                  <a:ext uri="{FF2B5EF4-FFF2-40B4-BE49-F238E27FC236}">
                    <a16:creationId xmlns:a16="http://schemas.microsoft.com/office/drawing/2014/main" id="{8D3A0BE6-3431-4AB5-AEB6-2C2ECDFC73BA}"/>
                  </a:ext>
                </a:extLst>
              </p:cNvPr>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4" name="任意多边形: 形状 783">
                <a:extLst>
                  <a:ext uri="{FF2B5EF4-FFF2-40B4-BE49-F238E27FC236}">
                    <a16:creationId xmlns:a16="http://schemas.microsoft.com/office/drawing/2014/main" id="{CD051B61-18E9-48F0-AEEA-FB6F381836DD}"/>
                  </a:ext>
                </a:extLst>
              </p:cNvPr>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5" name="任意多边形: 形状 784">
                <a:extLst>
                  <a:ext uri="{FF2B5EF4-FFF2-40B4-BE49-F238E27FC236}">
                    <a16:creationId xmlns:a16="http://schemas.microsoft.com/office/drawing/2014/main" id="{B1A1EC9A-25B7-4B75-82C5-2916C549F2AB}"/>
                  </a:ext>
                </a:extLst>
              </p:cNvPr>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6" name="任意多边形: 形状 785">
                <a:extLst>
                  <a:ext uri="{FF2B5EF4-FFF2-40B4-BE49-F238E27FC236}">
                    <a16:creationId xmlns:a16="http://schemas.microsoft.com/office/drawing/2014/main" id="{F060E7D5-DB60-414E-843A-A8DCF01011E1}"/>
                  </a:ext>
                </a:extLst>
              </p:cNvPr>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7" name="任意多边形: 形状 786">
                <a:extLst>
                  <a:ext uri="{FF2B5EF4-FFF2-40B4-BE49-F238E27FC236}">
                    <a16:creationId xmlns:a16="http://schemas.microsoft.com/office/drawing/2014/main" id="{BF547452-2A45-4FEA-9CF6-8AC582ED0216}"/>
                  </a:ext>
                </a:extLst>
              </p:cNvPr>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8" name="任意多边形: 形状 787">
                <a:extLst>
                  <a:ext uri="{FF2B5EF4-FFF2-40B4-BE49-F238E27FC236}">
                    <a16:creationId xmlns:a16="http://schemas.microsoft.com/office/drawing/2014/main" id="{60E6AEFC-BAE2-4AD9-A642-48BA15146F72}"/>
                  </a:ext>
                </a:extLst>
              </p:cNvPr>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9" name="任意多边形: 形状 788">
                <a:extLst>
                  <a:ext uri="{FF2B5EF4-FFF2-40B4-BE49-F238E27FC236}">
                    <a16:creationId xmlns:a16="http://schemas.microsoft.com/office/drawing/2014/main" id="{59B9DEE9-4453-48AE-B304-3A241AC84931}"/>
                  </a:ext>
                </a:extLst>
              </p:cNvPr>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0" name="任意多边形: 形状 789">
                <a:extLst>
                  <a:ext uri="{FF2B5EF4-FFF2-40B4-BE49-F238E27FC236}">
                    <a16:creationId xmlns:a16="http://schemas.microsoft.com/office/drawing/2014/main" id="{04721048-0B85-4FF8-AA91-FE2DB315A814}"/>
                  </a:ext>
                </a:extLst>
              </p:cNvPr>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1" name="任意多边形: 形状 790">
                <a:extLst>
                  <a:ext uri="{FF2B5EF4-FFF2-40B4-BE49-F238E27FC236}">
                    <a16:creationId xmlns:a16="http://schemas.microsoft.com/office/drawing/2014/main" id="{66631109-33A5-4657-A168-8576CA27FA02}"/>
                  </a:ext>
                </a:extLst>
              </p:cNvPr>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2" name="任意多边形: 形状 791">
                <a:extLst>
                  <a:ext uri="{FF2B5EF4-FFF2-40B4-BE49-F238E27FC236}">
                    <a16:creationId xmlns:a16="http://schemas.microsoft.com/office/drawing/2014/main" id="{F50AD003-A4AB-4320-B3BB-728138C9A011}"/>
                  </a:ext>
                </a:extLst>
              </p:cNvPr>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3" name="任意多边形: 形状 792">
                <a:extLst>
                  <a:ext uri="{FF2B5EF4-FFF2-40B4-BE49-F238E27FC236}">
                    <a16:creationId xmlns:a16="http://schemas.microsoft.com/office/drawing/2014/main" id="{0CF85598-56E9-40A0-9C72-0BD177B95D6B}"/>
                  </a:ext>
                </a:extLst>
              </p:cNvPr>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4" name="任意多边形: 形状 793">
                <a:extLst>
                  <a:ext uri="{FF2B5EF4-FFF2-40B4-BE49-F238E27FC236}">
                    <a16:creationId xmlns:a16="http://schemas.microsoft.com/office/drawing/2014/main" id="{AD18E6C4-73C6-42A4-BB15-5768636625F3}"/>
                  </a:ext>
                </a:extLst>
              </p:cNvPr>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5" name="任意多边形: 形状 794">
                <a:extLst>
                  <a:ext uri="{FF2B5EF4-FFF2-40B4-BE49-F238E27FC236}">
                    <a16:creationId xmlns:a16="http://schemas.microsoft.com/office/drawing/2014/main" id="{C10AC005-E92A-4A12-93C8-7F22CC618024}"/>
                  </a:ext>
                </a:extLst>
              </p:cNvPr>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6" name="任意多边形: 形状 795">
                <a:extLst>
                  <a:ext uri="{FF2B5EF4-FFF2-40B4-BE49-F238E27FC236}">
                    <a16:creationId xmlns:a16="http://schemas.microsoft.com/office/drawing/2014/main" id="{3C7E4732-6C1E-490E-B844-1279D86769BC}"/>
                  </a:ext>
                </a:extLst>
              </p:cNvPr>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7" name="任意多边形: 形状 796">
                <a:extLst>
                  <a:ext uri="{FF2B5EF4-FFF2-40B4-BE49-F238E27FC236}">
                    <a16:creationId xmlns:a16="http://schemas.microsoft.com/office/drawing/2014/main" id="{5F18208A-922A-4198-8DF0-5948A2112B35}"/>
                  </a:ext>
                </a:extLst>
              </p:cNvPr>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8" name="任意多边形: 形状 797">
                <a:extLst>
                  <a:ext uri="{FF2B5EF4-FFF2-40B4-BE49-F238E27FC236}">
                    <a16:creationId xmlns:a16="http://schemas.microsoft.com/office/drawing/2014/main" id="{4BF59740-59B7-4557-8B6B-22434BD4B926}"/>
                  </a:ext>
                </a:extLst>
              </p:cNvPr>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9" name="任意多边形: 形状 798">
                <a:extLst>
                  <a:ext uri="{FF2B5EF4-FFF2-40B4-BE49-F238E27FC236}">
                    <a16:creationId xmlns:a16="http://schemas.microsoft.com/office/drawing/2014/main" id="{05632095-401C-4F04-8ED0-48914F0B58BD}"/>
                  </a:ext>
                </a:extLst>
              </p:cNvPr>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0" name="任意多边形: 形状 799">
                <a:extLst>
                  <a:ext uri="{FF2B5EF4-FFF2-40B4-BE49-F238E27FC236}">
                    <a16:creationId xmlns:a16="http://schemas.microsoft.com/office/drawing/2014/main" id="{FD28BEBB-C323-46FD-97B9-A248C39F595F}"/>
                  </a:ext>
                </a:extLst>
              </p:cNvPr>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1" name="任意多边形: 形状 800">
                <a:extLst>
                  <a:ext uri="{FF2B5EF4-FFF2-40B4-BE49-F238E27FC236}">
                    <a16:creationId xmlns:a16="http://schemas.microsoft.com/office/drawing/2014/main" id="{ABDF8BE3-2F58-4896-9BBB-E0D266FA1A5A}"/>
                  </a:ext>
                </a:extLst>
              </p:cNvPr>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2" name="任意多边形: 形状 801">
                <a:extLst>
                  <a:ext uri="{FF2B5EF4-FFF2-40B4-BE49-F238E27FC236}">
                    <a16:creationId xmlns:a16="http://schemas.microsoft.com/office/drawing/2014/main" id="{2D5A1363-9781-43EB-B3A3-EBE606D3381F}"/>
                  </a:ext>
                </a:extLst>
              </p:cNvPr>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3" name="任意多边形: 形状 802">
                <a:extLst>
                  <a:ext uri="{FF2B5EF4-FFF2-40B4-BE49-F238E27FC236}">
                    <a16:creationId xmlns:a16="http://schemas.microsoft.com/office/drawing/2014/main" id="{B2A47072-3BE0-4DB1-BFAD-7A5C0A260284}"/>
                  </a:ext>
                </a:extLst>
              </p:cNvPr>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4" name="任意多边形: 形状 803">
                <a:extLst>
                  <a:ext uri="{FF2B5EF4-FFF2-40B4-BE49-F238E27FC236}">
                    <a16:creationId xmlns:a16="http://schemas.microsoft.com/office/drawing/2014/main" id="{1A2174E3-6C83-4809-8629-9FADCE4F3EE0}"/>
                  </a:ext>
                </a:extLst>
              </p:cNvPr>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5" name="任意多边形: 形状 804">
                <a:extLst>
                  <a:ext uri="{FF2B5EF4-FFF2-40B4-BE49-F238E27FC236}">
                    <a16:creationId xmlns:a16="http://schemas.microsoft.com/office/drawing/2014/main" id="{3E746B7A-1E99-451F-9048-0B3444466466}"/>
                  </a:ext>
                </a:extLst>
              </p:cNvPr>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6" name="任意多边形: 形状 805">
                <a:extLst>
                  <a:ext uri="{FF2B5EF4-FFF2-40B4-BE49-F238E27FC236}">
                    <a16:creationId xmlns:a16="http://schemas.microsoft.com/office/drawing/2014/main" id="{D10090E1-B2D6-4015-BD35-FAAA74A283C5}"/>
                  </a:ext>
                </a:extLst>
              </p:cNvPr>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7" name="任意多边形: 形状 806">
                <a:extLst>
                  <a:ext uri="{FF2B5EF4-FFF2-40B4-BE49-F238E27FC236}">
                    <a16:creationId xmlns:a16="http://schemas.microsoft.com/office/drawing/2014/main" id="{048ECC40-4D12-4561-AF12-9FC4708DE7C3}"/>
                  </a:ext>
                </a:extLst>
              </p:cNvPr>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8" name="任意多边形: 形状 807">
                <a:extLst>
                  <a:ext uri="{FF2B5EF4-FFF2-40B4-BE49-F238E27FC236}">
                    <a16:creationId xmlns:a16="http://schemas.microsoft.com/office/drawing/2014/main" id="{6BF6E283-ECB6-4929-AE59-5B1019BF9EC2}"/>
                  </a:ext>
                </a:extLst>
              </p:cNvPr>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9" name="任意多边形: 形状 808">
                <a:extLst>
                  <a:ext uri="{FF2B5EF4-FFF2-40B4-BE49-F238E27FC236}">
                    <a16:creationId xmlns:a16="http://schemas.microsoft.com/office/drawing/2014/main" id="{3E47BB47-F68F-4B00-B3D3-CB3017D35812}"/>
                  </a:ext>
                </a:extLst>
              </p:cNvPr>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0" name="任意多边形: 形状 809">
                <a:extLst>
                  <a:ext uri="{FF2B5EF4-FFF2-40B4-BE49-F238E27FC236}">
                    <a16:creationId xmlns:a16="http://schemas.microsoft.com/office/drawing/2014/main" id="{00045977-0325-4A40-845B-734E3337C852}"/>
                  </a:ext>
                </a:extLst>
              </p:cNvPr>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1" name="任意多边形: 形状 810">
                <a:extLst>
                  <a:ext uri="{FF2B5EF4-FFF2-40B4-BE49-F238E27FC236}">
                    <a16:creationId xmlns:a16="http://schemas.microsoft.com/office/drawing/2014/main" id="{667ED7E2-856D-47E1-B436-36E6A24A7292}"/>
                  </a:ext>
                </a:extLst>
              </p:cNvPr>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2" name="任意多边形: 形状 811">
                <a:extLst>
                  <a:ext uri="{FF2B5EF4-FFF2-40B4-BE49-F238E27FC236}">
                    <a16:creationId xmlns:a16="http://schemas.microsoft.com/office/drawing/2014/main" id="{5D01A581-C7BD-45BB-8D4D-2F250AA7EA3F}"/>
                  </a:ext>
                </a:extLst>
              </p:cNvPr>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3" name="任意多边形: 形状 812">
                <a:extLst>
                  <a:ext uri="{FF2B5EF4-FFF2-40B4-BE49-F238E27FC236}">
                    <a16:creationId xmlns:a16="http://schemas.microsoft.com/office/drawing/2014/main" id="{248FD7DF-072F-4F6B-881A-3D6C01FDC09F}"/>
                  </a:ext>
                </a:extLst>
              </p:cNvPr>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4" name="任意多边形: 形状 813">
                <a:extLst>
                  <a:ext uri="{FF2B5EF4-FFF2-40B4-BE49-F238E27FC236}">
                    <a16:creationId xmlns:a16="http://schemas.microsoft.com/office/drawing/2014/main" id="{D5630243-58AA-409E-A1C8-53252996C83F}"/>
                  </a:ext>
                </a:extLst>
              </p:cNvPr>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5" name="任意多边形: 形状 814">
                <a:extLst>
                  <a:ext uri="{FF2B5EF4-FFF2-40B4-BE49-F238E27FC236}">
                    <a16:creationId xmlns:a16="http://schemas.microsoft.com/office/drawing/2014/main" id="{436783B2-11E1-46A4-A46E-72F5BFAD4090}"/>
                  </a:ext>
                </a:extLst>
              </p:cNvPr>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6" name="任意多边形: 形状 815">
                <a:extLst>
                  <a:ext uri="{FF2B5EF4-FFF2-40B4-BE49-F238E27FC236}">
                    <a16:creationId xmlns:a16="http://schemas.microsoft.com/office/drawing/2014/main" id="{F7D80B7C-B03B-4D56-9286-D85652EA475A}"/>
                  </a:ext>
                </a:extLst>
              </p:cNvPr>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7" name="任意多边形: 形状 816">
                <a:extLst>
                  <a:ext uri="{FF2B5EF4-FFF2-40B4-BE49-F238E27FC236}">
                    <a16:creationId xmlns:a16="http://schemas.microsoft.com/office/drawing/2014/main" id="{4B22159C-B05F-4BEF-BE37-888153507883}"/>
                  </a:ext>
                </a:extLst>
              </p:cNvPr>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8" name="任意多边形: 形状 817">
                <a:extLst>
                  <a:ext uri="{FF2B5EF4-FFF2-40B4-BE49-F238E27FC236}">
                    <a16:creationId xmlns:a16="http://schemas.microsoft.com/office/drawing/2014/main" id="{E39752AF-D530-48EC-BDE8-BC94C6F51254}"/>
                  </a:ext>
                </a:extLst>
              </p:cNvPr>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9" name="任意多边形: 形状 818">
                <a:extLst>
                  <a:ext uri="{FF2B5EF4-FFF2-40B4-BE49-F238E27FC236}">
                    <a16:creationId xmlns:a16="http://schemas.microsoft.com/office/drawing/2014/main" id="{0BCF0F6B-BE55-441A-93E8-741A41D6C447}"/>
                  </a:ext>
                </a:extLst>
              </p:cNvPr>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0" name="任意多边形: 形状 819">
                <a:extLst>
                  <a:ext uri="{FF2B5EF4-FFF2-40B4-BE49-F238E27FC236}">
                    <a16:creationId xmlns:a16="http://schemas.microsoft.com/office/drawing/2014/main" id="{EDC74E73-2AAA-45DB-A555-ED820EE34146}"/>
                  </a:ext>
                </a:extLst>
              </p:cNvPr>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1" name="任意多边形: 形状 820">
                <a:extLst>
                  <a:ext uri="{FF2B5EF4-FFF2-40B4-BE49-F238E27FC236}">
                    <a16:creationId xmlns:a16="http://schemas.microsoft.com/office/drawing/2014/main" id="{AFF7DC39-741A-4277-A77E-0CA60CD51ECE}"/>
                  </a:ext>
                </a:extLst>
              </p:cNvPr>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2" name="任意多边形: 形状 821">
                <a:extLst>
                  <a:ext uri="{FF2B5EF4-FFF2-40B4-BE49-F238E27FC236}">
                    <a16:creationId xmlns:a16="http://schemas.microsoft.com/office/drawing/2014/main" id="{EE3CD530-3963-48E3-A7E4-45AF5AD933E6}"/>
                  </a:ext>
                </a:extLst>
              </p:cNvPr>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3" name="任意多边形: 形状 822">
                <a:extLst>
                  <a:ext uri="{FF2B5EF4-FFF2-40B4-BE49-F238E27FC236}">
                    <a16:creationId xmlns:a16="http://schemas.microsoft.com/office/drawing/2014/main" id="{DBF7DF1B-42BD-44AF-8715-DA133C3C1F91}"/>
                  </a:ext>
                </a:extLst>
              </p:cNvPr>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4" name="任意多边形: 形状 823">
                <a:extLst>
                  <a:ext uri="{FF2B5EF4-FFF2-40B4-BE49-F238E27FC236}">
                    <a16:creationId xmlns:a16="http://schemas.microsoft.com/office/drawing/2014/main" id="{F2D5065F-EFEB-4629-856F-EB6F54E450D9}"/>
                  </a:ext>
                </a:extLst>
              </p:cNvPr>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5" name="任意多边形: 形状 824">
                <a:extLst>
                  <a:ext uri="{FF2B5EF4-FFF2-40B4-BE49-F238E27FC236}">
                    <a16:creationId xmlns:a16="http://schemas.microsoft.com/office/drawing/2014/main" id="{3E6C2679-2AE5-4843-8A7D-A5F5243E0812}"/>
                  </a:ext>
                </a:extLst>
              </p:cNvPr>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6" name="任意多边形: 形状 825">
                <a:extLst>
                  <a:ext uri="{FF2B5EF4-FFF2-40B4-BE49-F238E27FC236}">
                    <a16:creationId xmlns:a16="http://schemas.microsoft.com/office/drawing/2014/main" id="{9C5B3A8D-7D55-4B19-966E-2402E354945A}"/>
                  </a:ext>
                </a:extLst>
              </p:cNvPr>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7" name="任意多边形: 形状 826">
                <a:extLst>
                  <a:ext uri="{FF2B5EF4-FFF2-40B4-BE49-F238E27FC236}">
                    <a16:creationId xmlns:a16="http://schemas.microsoft.com/office/drawing/2014/main" id="{92E96CC9-2200-4494-AC52-C0B16B1D7AF0}"/>
                  </a:ext>
                </a:extLst>
              </p:cNvPr>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8" name="任意多边形: 形状 827">
                <a:extLst>
                  <a:ext uri="{FF2B5EF4-FFF2-40B4-BE49-F238E27FC236}">
                    <a16:creationId xmlns:a16="http://schemas.microsoft.com/office/drawing/2014/main" id="{7B33A233-9A1B-4F42-BB18-18FD2298CFE6}"/>
                  </a:ext>
                </a:extLst>
              </p:cNvPr>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9" name="任意多边形: 形状 828">
                <a:extLst>
                  <a:ext uri="{FF2B5EF4-FFF2-40B4-BE49-F238E27FC236}">
                    <a16:creationId xmlns:a16="http://schemas.microsoft.com/office/drawing/2014/main" id="{31516767-6408-4CCB-BDB0-1F48533BEE76}"/>
                  </a:ext>
                </a:extLst>
              </p:cNvPr>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0" name="任意多边形: 形状 829">
                <a:extLst>
                  <a:ext uri="{FF2B5EF4-FFF2-40B4-BE49-F238E27FC236}">
                    <a16:creationId xmlns:a16="http://schemas.microsoft.com/office/drawing/2014/main" id="{A66FF3A7-4C46-4463-8045-8BFE51B4032E}"/>
                  </a:ext>
                </a:extLst>
              </p:cNvPr>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1" name="任意多边形: 形状 830">
                <a:extLst>
                  <a:ext uri="{FF2B5EF4-FFF2-40B4-BE49-F238E27FC236}">
                    <a16:creationId xmlns:a16="http://schemas.microsoft.com/office/drawing/2014/main" id="{7F3B0D75-C301-4FAC-A9EE-9FA60E885B8E}"/>
                  </a:ext>
                </a:extLst>
              </p:cNvPr>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2" name="任意多边形: 形状 831">
                <a:extLst>
                  <a:ext uri="{FF2B5EF4-FFF2-40B4-BE49-F238E27FC236}">
                    <a16:creationId xmlns:a16="http://schemas.microsoft.com/office/drawing/2014/main" id="{F5F1E5E9-4BA4-4686-A118-81D0FCEB721A}"/>
                  </a:ext>
                </a:extLst>
              </p:cNvPr>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3" name="任意多边形: 形状 832">
                <a:extLst>
                  <a:ext uri="{FF2B5EF4-FFF2-40B4-BE49-F238E27FC236}">
                    <a16:creationId xmlns:a16="http://schemas.microsoft.com/office/drawing/2014/main" id="{B991DB00-A3E9-4D4E-9B78-43CEBB94E08C}"/>
                  </a:ext>
                </a:extLst>
              </p:cNvPr>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4" name="任意多边形: 形状 833">
                <a:extLst>
                  <a:ext uri="{FF2B5EF4-FFF2-40B4-BE49-F238E27FC236}">
                    <a16:creationId xmlns:a16="http://schemas.microsoft.com/office/drawing/2014/main" id="{36E76DFB-BFD2-4015-8E34-71995BAE05DD}"/>
                  </a:ext>
                </a:extLst>
              </p:cNvPr>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5" name="任意多边形: 形状 834">
                <a:extLst>
                  <a:ext uri="{FF2B5EF4-FFF2-40B4-BE49-F238E27FC236}">
                    <a16:creationId xmlns:a16="http://schemas.microsoft.com/office/drawing/2014/main" id="{9E42FC71-4A94-4BEE-ADE1-F4C8696C18A6}"/>
                  </a:ext>
                </a:extLst>
              </p:cNvPr>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6" name="任意多边形: 形状 835">
                <a:extLst>
                  <a:ext uri="{FF2B5EF4-FFF2-40B4-BE49-F238E27FC236}">
                    <a16:creationId xmlns:a16="http://schemas.microsoft.com/office/drawing/2014/main" id="{BD390CC1-CE54-40AE-A9CE-B13ED2E94086}"/>
                  </a:ext>
                </a:extLst>
              </p:cNvPr>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7" name="任意多边形: 形状 836">
                <a:extLst>
                  <a:ext uri="{FF2B5EF4-FFF2-40B4-BE49-F238E27FC236}">
                    <a16:creationId xmlns:a16="http://schemas.microsoft.com/office/drawing/2014/main" id="{78AD1156-7F1E-4485-B958-9CCB4F6F9F0F}"/>
                  </a:ext>
                </a:extLst>
              </p:cNvPr>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8" name="任意多边形: 形状 837">
                <a:extLst>
                  <a:ext uri="{FF2B5EF4-FFF2-40B4-BE49-F238E27FC236}">
                    <a16:creationId xmlns:a16="http://schemas.microsoft.com/office/drawing/2014/main" id="{F74AF942-B64B-4234-8AD1-5F57D5BE3336}"/>
                  </a:ext>
                </a:extLst>
              </p:cNvPr>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9" name="任意多边形: 形状 838">
                <a:extLst>
                  <a:ext uri="{FF2B5EF4-FFF2-40B4-BE49-F238E27FC236}">
                    <a16:creationId xmlns:a16="http://schemas.microsoft.com/office/drawing/2014/main" id="{C8131553-C969-4E0A-A81C-008104826C26}"/>
                  </a:ext>
                </a:extLst>
              </p:cNvPr>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0" name="任意多边形: 形状 839">
                <a:extLst>
                  <a:ext uri="{FF2B5EF4-FFF2-40B4-BE49-F238E27FC236}">
                    <a16:creationId xmlns:a16="http://schemas.microsoft.com/office/drawing/2014/main" id="{CD19BA89-8FCE-4542-A390-AAABC84CAF4F}"/>
                  </a:ext>
                </a:extLst>
              </p:cNvPr>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1" name="任意多边形: 形状 840">
                <a:extLst>
                  <a:ext uri="{FF2B5EF4-FFF2-40B4-BE49-F238E27FC236}">
                    <a16:creationId xmlns:a16="http://schemas.microsoft.com/office/drawing/2014/main" id="{A51DE177-4B30-4D98-AD1B-2EF4D4ACD162}"/>
                  </a:ext>
                </a:extLst>
              </p:cNvPr>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2" name="任意多边形: 形状 841">
                <a:extLst>
                  <a:ext uri="{FF2B5EF4-FFF2-40B4-BE49-F238E27FC236}">
                    <a16:creationId xmlns:a16="http://schemas.microsoft.com/office/drawing/2014/main" id="{7CE394EC-1D8F-4250-BB82-3A988BEB752B}"/>
                  </a:ext>
                </a:extLst>
              </p:cNvPr>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3" name="任意多边形: 形状 842">
                <a:extLst>
                  <a:ext uri="{FF2B5EF4-FFF2-40B4-BE49-F238E27FC236}">
                    <a16:creationId xmlns:a16="http://schemas.microsoft.com/office/drawing/2014/main" id="{EBD0086D-D30F-4697-925C-2144C0BA88B3}"/>
                  </a:ext>
                </a:extLst>
              </p:cNvPr>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4" name="任意多边形: 形状 843">
                <a:extLst>
                  <a:ext uri="{FF2B5EF4-FFF2-40B4-BE49-F238E27FC236}">
                    <a16:creationId xmlns:a16="http://schemas.microsoft.com/office/drawing/2014/main" id="{6EF428DD-399D-4C75-B3C2-AF5D69BB4FEC}"/>
                  </a:ext>
                </a:extLst>
              </p:cNvPr>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5" name="任意多边形: 形状 844">
                <a:extLst>
                  <a:ext uri="{FF2B5EF4-FFF2-40B4-BE49-F238E27FC236}">
                    <a16:creationId xmlns:a16="http://schemas.microsoft.com/office/drawing/2014/main" id="{F3F9E9A1-833F-4EB9-AFA0-9FF85745FFD7}"/>
                  </a:ext>
                </a:extLst>
              </p:cNvPr>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6" name="任意多边形: 形状 845">
                <a:extLst>
                  <a:ext uri="{FF2B5EF4-FFF2-40B4-BE49-F238E27FC236}">
                    <a16:creationId xmlns:a16="http://schemas.microsoft.com/office/drawing/2014/main" id="{44A23B9B-6292-46A3-B975-8E854CCE1B9B}"/>
                  </a:ext>
                </a:extLst>
              </p:cNvPr>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7" name="任意多边形: 形状 846">
                <a:extLst>
                  <a:ext uri="{FF2B5EF4-FFF2-40B4-BE49-F238E27FC236}">
                    <a16:creationId xmlns:a16="http://schemas.microsoft.com/office/drawing/2014/main" id="{6FDB2391-B86C-4C7C-8D40-616A85DDA76C}"/>
                  </a:ext>
                </a:extLst>
              </p:cNvPr>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8" name="任意多边形: 形状 847">
                <a:extLst>
                  <a:ext uri="{FF2B5EF4-FFF2-40B4-BE49-F238E27FC236}">
                    <a16:creationId xmlns:a16="http://schemas.microsoft.com/office/drawing/2014/main" id="{38D1C6DB-90C6-4792-9C84-BC78D17587CC}"/>
                  </a:ext>
                </a:extLst>
              </p:cNvPr>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9" name="任意多边形: 形状 848">
                <a:extLst>
                  <a:ext uri="{FF2B5EF4-FFF2-40B4-BE49-F238E27FC236}">
                    <a16:creationId xmlns:a16="http://schemas.microsoft.com/office/drawing/2014/main" id="{15D0BA5E-0930-4ACF-98EB-80815668DA99}"/>
                  </a:ext>
                </a:extLst>
              </p:cNvPr>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0" name="任意多边形: 形状 849">
                <a:extLst>
                  <a:ext uri="{FF2B5EF4-FFF2-40B4-BE49-F238E27FC236}">
                    <a16:creationId xmlns:a16="http://schemas.microsoft.com/office/drawing/2014/main" id="{E85EB6B7-0998-4E43-8613-5AC6FDA7B2B4}"/>
                  </a:ext>
                </a:extLst>
              </p:cNvPr>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1" name="任意多边形: 形状 850">
                <a:extLst>
                  <a:ext uri="{FF2B5EF4-FFF2-40B4-BE49-F238E27FC236}">
                    <a16:creationId xmlns:a16="http://schemas.microsoft.com/office/drawing/2014/main" id="{594969D9-83A6-4136-9CDB-F8F143BBEE3E}"/>
                  </a:ext>
                </a:extLst>
              </p:cNvPr>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2" name="任意多边形: 形状 851">
                <a:extLst>
                  <a:ext uri="{FF2B5EF4-FFF2-40B4-BE49-F238E27FC236}">
                    <a16:creationId xmlns:a16="http://schemas.microsoft.com/office/drawing/2014/main" id="{C4E1AB23-7B76-44B7-890B-2DEF4A8B834D}"/>
                  </a:ext>
                </a:extLst>
              </p:cNvPr>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3" name="任意多边形: 形状 852">
                <a:extLst>
                  <a:ext uri="{FF2B5EF4-FFF2-40B4-BE49-F238E27FC236}">
                    <a16:creationId xmlns:a16="http://schemas.microsoft.com/office/drawing/2014/main" id="{93BE8376-8F72-4900-B271-0FB39A4B10D5}"/>
                  </a:ext>
                </a:extLst>
              </p:cNvPr>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4" name="任意多边形: 形状 853">
                <a:extLst>
                  <a:ext uri="{FF2B5EF4-FFF2-40B4-BE49-F238E27FC236}">
                    <a16:creationId xmlns:a16="http://schemas.microsoft.com/office/drawing/2014/main" id="{F066CC14-D4DF-41D8-B741-724872E9DFC5}"/>
                  </a:ext>
                </a:extLst>
              </p:cNvPr>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5" name="任意多边形: 形状 854">
                <a:extLst>
                  <a:ext uri="{FF2B5EF4-FFF2-40B4-BE49-F238E27FC236}">
                    <a16:creationId xmlns:a16="http://schemas.microsoft.com/office/drawing/2014/main" id="{F8EF3A2B-CFDB-45D0-9145-C4E47EB0BA6B}"/>
                  </a:ext>
                </a:extLst>
              </p:cNvPr>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6" name="任意多边形: 形状 855">
                <a:extLst>
                  <a:ext uri="{FF2B5EF4-FFF2-40B4-BE49-F238E27FC236}">
                    <a16:creationId xmlns:a16="http://schemas.microsoft.com/office/drawing/2014/main" id="{0C1E246A-2469-400A-85FD-0BD9E1465B6F}"/>
                  </a:ext>
                </a:extLst>
              </p:cNvPr>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7" name="任意多边形: 形状 856">
                <a:extLst>
                  <a:ext uri="{FF2B5EF4-FFF2-40B4-BE49-F238E27FC236}">
                    <a16:creationId xmlns:a16="http://schemas.microsoft.com/office/drawing/2014/main" id="{93746058-5033-4606-9A39-8FD7FDAB6E4C}"/>
                  </a:ext>
                </a:extLst>
              </p:cNvPr>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8" name="任意多边形: 形状 857">
                <a:extLst>
                  <a:ext uri="{FF2B5EF4-FFF2-40B4-BE49-F238E27FC236}">
                    <a16:creationId xmlns:a16="http://schemas.microsoft.com/office/drawing/2014/main" id="{D6810CD9-DC8B-4135-B8B1-DE456C324C88}"/>
                  </a:ext>
                </a:extLst>
              </p:cNvPr>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9" name="任意多边形: 形状 858">
                <a:extLst>
                  <a:ext uri="{FF2B5EF4-FFF2-40B4-BE49-F238E27FC236}">
                    <a16:creationId xmlns:a16="http://schemas.microsoft.com/office/drawing/2014/main" id="{F9C2DA7C-75DF-4D7F-A088-C3070D8C124D}"/>
                  </a:ext>
                </a:extLst>
              </p:cNvPr>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0" name="任意多边形: 形状 859">
                <a:extLst>
                  <a:ext uri="{FF2B5EF4-FFF2-40B4-BE49-F238E27FC236}">
                    <a16:creationId xmlns:a16="http://schemas.microsoft.com/office/drawing/2014/main" id="{9CB4E125-A60D-4A82-894F-E639E2780BE9}"/>
                  </a:ext>
                </a:extLst>
              </p:cNvPr>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1" name="任意多边形: 形状 860">
                <a:extLst>
                  <a:ext uri="{FF2B5EF4-FFF2-40B4-BE49-F238E27FC236}">
                    <a16:creationId xmlns:a16="http://schemas.microsoft.com/office/drawing/2014/main" id="{206E4F15-5D59-4C34-9D15-D766442970BB}"/>
                  </a:ext>
                </a:extLst>
              </p:cNvPr>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2" name="任意多边形: 形状 861">
                <a:extLst>
                  <a:ext uri="{FF2B5EF4-FFF2-40B4-BE49-F238E27FC236}">
                    <a16:creationId xmlns:a16="http://schemas.microsoft.com/office/drawing/2014/main" id="{BD20D500-EFB8-4DFD-9062-7822FD217FF6}"/>
                  </a:ext>
                </a:extLst>
              </p:cNvPr>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3" name="任意多边形: 形状 862">
                <a:extLst>
                  <a:ext uri="{FF2B5EF4-FFF2-40B4-BE49-F238E27FC236}">
                    <a16:creationId xmlns:a16="http://schemas.microsoft.com/office/drawing/2014/main" id="{61B416C0-BE59-40AD-8F1D-39263ECC7AC4}"/>
                  </a:ext>
                </a:extLst>
              </p:cNvPr>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4" name="任意多边形: 形状 863">
                <a:extLst>
                  <a:ext uri="{FF2B5EF4-FFF2-40B4-BE49-F238E27FC236}">
                    <a16:creationId xmlns:a16="http://schemas.microsoft.com/office/drawing/2014/main" id="{BF25B666-58FB-46FA-AB67-52E803F67A40}"/>
                  </a:ext>
                </a:extLst>
              </p:cNvPr>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5" name="任意多边形: 形状 864">
                <a:extLst>
                  <a:ext uri="{FF2B5EF4-FFF2-40B4-BE49-F238E27FC236}">
                    <a16:creationId xmlns:a16="http://schemas.microsoft.com/office/drawing/2014/main" id="{6BCDCE10-D8A1-4E57-90EC-988C7C6BE295}"/>
                  </a:ext>
                </a:extLst>
              </p:cNvPr>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6" name="任意多边形: 形状 865">
                <a:extLst>
                  <a:ext uri="{FF2B5EF4-FFF2-40B4-BE49-F238E27FC236}">
                    <a16:creationId xmlns:a16="http://schemas.microsoft.com/office/drawing/2014/main" id="{A772F9FE-9C2C-4AE1-98BA-5668F75EBFF0}"/>
                  </a:ext>
                </a:extLst>
              </p:cNvPr>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7" name="任意多边形: 形状 866">
                <a:extLst>
                  <a:ext uri="{FF2B5EF4-FFF2-40B4-BE49-F238E27FC236}">
                    <a16:creationId xmlns:a16="http://schemas.microsoft.com/office/drawing/2014/main" id="{3215FA8D-61DC-4F1F-9BE8-059DE7CC3BED}"/>
                  </a:ext>
                </a:extLst>
              </p:cNvPr>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8" name="任意多边形: 形状 867">
                <a:extLst>
                  <a:ext uri="{FF2B5EF4-FFF2-40B4-BE49-F238E27FC236}">
                    <a16:creationId xmlns:a16="http://schemas.microsoft.com/office/drawing/2014/main" id="{7874089C-5979-48F4-BB7D-9BBBA930D29C}"/>
                  </a:ext>
                </a:extLst>
              </p:cNvPr>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9" name="任意多边形: 形状 868">
                <a:extLst>
                  <a:ext uri="{FF2B5EF4-FFF2-40B4-BE49-F238E27FC236}">
                    <a16:creationId xmlns:a16="http://schemas.microsoft.com/office/drawing/2014/main" id="{7C915FB0-9E8E-45CE-A29E-724E210133F6}"/>
                  </a:ext>
                </a:extLst>
              </p:cNvPr>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0" name="任意多边形: 形状 869">
                <a:extLst>
                  <a:ext uri="{FF2B5EF4-FFF2-40B4-BE49-F238E27FC236}">
                    <a16:creationId xmlns:a16="http://schemas.microsoft.com/office/drawing/2014/main" id="{4C16A069-8A68-44CF-834F-1AD77F1016D9}"/>
                  </a:ext>
                </a:extLst>
              </p:cNvPr>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1" name="任意多边形: 形状 870">
                <a:extLst>
                  <a:ext uri="{FF2B5EF4-FFF2-40B4-BE49-F238E27FC236}">
                    <a16:creationId xmlns:a16="http://schemas.microsoft.com/office/drawing/2014/main" id="{6E3136B0-04DA-43A5-A3A8-385C62892C69}"/>
                  </a:ext>
                </a:extLst>
              </p:cNvPr>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2" name="任意多边形: 形状 871">
                <a:extLst>
                  <a:ext uri="{FF2B5EF4-FFF2-40B4-BE49-F238E27FC236}">
                    <a16:creationId xmlns:a16="http://schemas.microsoft.com/office/drawing/2014/main" id="{272426D6-C26A-4F29-8545-5D76DDD88A16}"/>
                  </a:ext>
                </a:extLst>
              </p:cNvPr>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3" name="任意多边形: 形状 872">
                <a:extLst>
                  <a:ext uri="{FF2B5EF4-FFF2-40B4-BE49-F238E27FC236}">
                    <a16:creationId xmlns:a16="http://schemas.microsoft.com/office/drawing/2014/main" id="{6297056E-DCF0-4A49-8DD9-C0CA200A5F65}"/>
                  </a:ext>
                </a:extLst>
              </p:cNvPr>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4" name="任意多边形: 形状 873">
                <a:extLst>
                  <a:ext uri="{FF2B5EF4-FFF2-40B4-BE49-F238E27FC236}">
                    <a16:creationId xmlns:a16="http://schemas.microsoft.com/office/drawing/2014/main" id="{7C5D3A0A-ED54-436F-950D-99000B8778F5}"/>
                  </a:ext>
                </a:extLst>
              </p:cNvPr>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5" name="任意多边形: 形状 874">
                <a:extLst>
                  <a:ext uri="{FF2B5EF4-FFF2-40B4-BE49-F238E27FC236}">
                    <a16:creationId xmlns:a16="http://schemas.microsoft.com/office/drawing/2014/main" id="{4E82BB2A-B464-49A4-BFDB-BB2CE3473FC7}"/>
                  </a:ext>
                </a:extLst>
              </p:cNvPr>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6" name="任意多边形: 形状 875">
                <a:extLst>
                  <a:ext uri="{FF2B5EF4-FFF2-40B4-BE49-F238E27FC236}">
                    <a16:creationId xmlns:a16="http://schemas.microsoft.com/office/drawing/2014/main" id="{D26534CB-6256-41B0-B6D1-604764EE21DA}"/>
                  </a:ext>
                </a:extLst>
              </p:cNvPr>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7" name="任意多边形: 形状 876">
                <a:extLst>
                  <a:ext uri="{FF2B5EF4-FFF2-40B4-BE49-F238E27FC236}">
                    <a16:creationId xmlns:a16="http://schemas.microsoft.com/office/drawing/2014/main" id="{C3A99046-E3C1-4FAE-A778-F26B9CB7CFC2}"/>
                  </a:ext>
                </a:extLst>
              </p:cNvPr>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8" name="任意多边形: 形状 877">
                <a:extLst>
                  <a:ext uri="{FF2B5EF4-FFF2-40B4-BE49-F238E27FC236}">
                    <a16:creationId xmlns:a16="http://schemas.microsoft.com/office/drawing/2014/main" id="{EBE8F08A-A7AF-468E-BF21-53DE3F095225}"/>
                  </a:ext>
                </a:extLst>
              </p:cNvPr>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9" name="任意多边形: 形状 878">
                <a:extLst>
                  <a:ext uri="{FF2B5EF4-FFF2-40B4-BE49-F238E27FC236}">
                    <a16:creationId xmlns:a16="http://schemas.microsoft.com/office/drawing/2014/main" id="{352F13E7-5149-4F7C-A60D-8FA52907D1DA}"/>
                  </a:ext>
                </a:extLst>
              </p:cNvPr>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0" name="任意多边形: 形状 879">
                <a:extLst>
                  <a:ext uri="{FF2B5EF4-FFF2-40B4-BE49-F238E27FC236}">
                    <a16:creationId xmlns:a16="http://schemas.microsoft.com/office/drawing/2014/main" id="{F61C996D-60FF-4B23-A962-68FE3CDBF657}"/>
                  </a:ext>
                </a:extLst>
              </p:cNvPr>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1" name="任意多边形: 形状 880">
                <a:extLst>
                  <a:ext uri="{FF2B5EF4-FFF2-40B4-BE49-F238E27FC236}">
                    <a16:creationId xmlns:a16="http://schemas.microsoft.com/office/drawing/2014/main" id="{86EFDB3D-7B39-4216-A683-E9316326EA5A}"/>
                  </a:ext>
                </a:extLst>
              </p:cNvPr>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2" name="任意多边形: 形状 881">
                <a:extLst>
                  <a:ext uri="{FF2B5EF4-FFF2-40B4-BE49-F238E27FC236}">
                    <a16:creationId xmlns:a16="http://schemas.microsoft.com/office/drawing/2014/main" id="{5B3893C8-0020-45C4-9A54-09F1D4889A9E}"/>
                  </a:ext>
                </a:extLst>
              </p:cNvPr>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3" name="任意多边形: 形状 882">
                <a:extLst>
                  <a:ext uri="{FF2B5EF4-FFF2-40B4-BE49-F238E27FC236}">
                    <a16:creationId xmlns:a16="http://schemas.microsoft.com/office/drawing/2014/main" id="{BF490462-9702-44BE-9985-7F3A4F65A6CD}"/>
                  </a:ext>
                </a:extLst>
              </p:cNvPr>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4" name="任意多边形: 形状 883">
                <a:extLst>
                  <a:ext uri="{FF2B5EF4-FFF2-40B4-BE49-F238E27FC236}">
                    <a16:creationId xmlns:a16="http://schemas.microsoft.com/office/drawing/2014/main" id="{73EDCE25-AC76-40A1-8DDF-796B5CF3F102}"/>
                  </a:ext>
                </a:extLst>
              </p:cNvPr>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5" name="任意多边形: 形状 884">
                <a:extLst>
                  <a:ext uri="{FF2B5EF4-FFF2-40B4-BE49-F238E27FC236}">
                    <a16:creationId xmlns:a16="http://schemas.microsoft.com/office/drawing/2014/main" id="{8C012B31-71E6-457D-A536-66BC6341F311}"/>
                  </a:ext>
                </a:extLst>
              </p:cNvPr>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6" name="任意多边形: 形状 885">
                <a:extLst>
                  <a:ext uri="{FF2B5EF4-FFF2-40B4-BE49-F238E27FC236}">
                    <a16:creationId xmlns:a16="http://schemas.microsoft.com/office/drawing/2014/main" id="{FC4360C8-AE2A-4503-9DF0-351DC6913094}"/>
                  </a:ext>
                </a:extLst>
              </p:cNvPr>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7" name="任意多边形: 形状 886">
                <a:extLst>
                  <a:ext uri="{FF2B5EF4-FFF2-40B4-BE49-F238E27FC236}">
                    <a16:creationId xmlns:a16="http://schemas.microsoft.com/office/drawing/2014/main" id="{41376B8F-1A77-4403-91F5-9559D5FBF372}"/>
                  </a:ext>
                </a:extLst>
              </p:cNvPr>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8" name="任意多边形: 形状 887">
                <a:extLst>
                  <a:ext uri="{FF2B5EF4-FFF2-40B4-BE49-F238E27FC236}">
                    <a16:creationId xmlns:a16="http://schemas.microsoft.com/office/drawing/2014/main" id="{38BB49F4-6972-489D-BC75-1E10CC9EACB5}"/>
                  </a:ext>
                </a:extLst>
              </p:cNvPr>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9" name="任意多边形: 形状 888">
                <a:extLst>
                  <a:ext uri="{FF2B5EF4-FFF2-40B4-BE49-F238E27FC236}">
                    <a16:creationId xmlns:a16="http://schemas.microsoft.com/office/drawing/2014/main" id="{C9AF651D-CC00-45DC-9980-1C70EC740728}"/>
                  </a:ext>
                </a:extLst>
              </p:cNvPr>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0" name="任意多边形: 形状 889">
                <a:extLst>
                  <a:ext uri="{FF2B5EF4-FFF2-40B4-BE49-F238E27FC236}">
                    <a16:creationId xmlns:a16="http://schemas.microsoft.com/office/drawing/2014/main" id="{8BFA24D6-B225-4E9F-9FA5-CA1340B59985}"/>
                  </a:ext>
                </a:extLst>
              </p:cNvPr>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1" name="任意多边形: 形状 890">
                <a:extLst>
                  <a:ext uri="{FF2B5EF4-FFF2-40B4-BE49-F238E27FC236}">
                    <a16:creationId xmlns:a16="http://schemas.microsoft.com/office/drawing/2014/main" id="{DB28AD75-E2DC-47DE-983D-19BACFBC3439}"/>
                  </a:ext>
                </a:extLst>
              </p:cNvPr>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2" name="任意多边形: 形状 891">
                <a:extLst>
                  <a:ext uri="{FF2B5EF4-FFF2-40B4-BE49-F238E27FC236}">
                    <a16:creationId xmlns:a16="http://schemas.microsoft.com/office/drawing/2014/main" id="{06FD6740-C5F9-4B18-A62E-7554A63238D6}"/>
                  </a:ext>
                </a:extLst>
              </p:cNvPr>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3" name="任意多边形: 形状 892">
                <a:extLst>
                  <a:ext uri="{FF2B5EF4-FFF2-40B4-BE49-F238E27FC236}">
                    <a16:creationId xmlns:a16="http://schemas.microsoft.com/office/drawing/2014/main" id="{22FDFE0A-8877-4177-8BAA-AC916C0EEFD5}"/>
                  </a:ext>
                </a:extLst>
              </p:cNvPr>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4" name="任意多边形: 形状 893">
                <a:extLst>
                  <a:ext uri="{FF2B5EF4-FFF2-40B4-BE49-F238E27FC236}">
                    <a16:creationId xmlns:a16="http://schemas.microsoft.com/office/drawing/2014/main" id="{26E33D75-7AF1-4428-91FF-73E50DAC09A9}"/>
                  </a:ext>
                </a:extLst>
              </p:cNvPr>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5" name="任意多边形: 形状 894">
                <a:extLst>
                  <a:ext uri="{FF2B5EF4-FFF2-40B4-BE49-F238E27FC236}">
                    <a16:creationId xmlns:a16="http://schemas.microsoft.com/office/drawing/2014/main" id="{4B5C3CCD-C4D9-4A81-9E64-DFAA338F0CC7}"/>
                  </a:ext>
                </a:extLst>
              </p:cNvPr>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6" name="任意多边形: 形状 895">
                <a:extLst>
                  <a:ext uri="{FF2B5EF4-FFF2-40B4-BE49-F238E27FC236}">
                    <a16:creationId xmlns:a16="http://schemas.microsoft.com/office/drawing/2014/main" id="{C9E6C518-6961-41A8-96C1-729987665CD3}"/>
                  </a:ext>
                </a:extLst>
              </p:cNvPr>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7" name="任意多边形: 形状 896">
                <a:extLst>
                  <a:ext uri="{FF2B5EF4-FFF2-40B4-BE49-F238E27FC236}">
                    <a16:creationId xmlns:a16="http://schemas.microsoft.com/office/drawing/2014/main" id="{FD9EC594-45BD-4782-9ED0-5FE6B620E490}"/>
                  </a:ext>
                </a:extLst>
              </p:cNvPr>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8" name="任意多边形: 形状 897">
                <a:extLst>
                  <a:ext uri="{FF2B5EF4-FFF2-40B4-BE49-F238E27FC236}">
                    <a16:creationId xmlns:a16="http://schemas.microsoft.com/office/drawing/2014/main" id="{D1C6062C-3DAC-4AD2-99F4-C6D0B3529176}"/>
                  </a:ext>
                </a:extLst>
              </p:cNvPr>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9" name="任意多边形: 形状 898">
                <a:extLst>
                  <a:ext uri="{FF2B5EF4-FFF2-40B4-BE49-F238E27FC236}">
                    <a16:creationId xmlns:a16="http://schemas.microsoft.com/office/drawing/2014/main" id="{89191014-24FA-40E0-9193-51E87E816DEC}"/>
                  </a:ext>
                </a:extLst>
              </p:cNvPr>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0" name="任意多边形: 形状 899">
                <a:extLst>
                  <a:ext uri="{FF2B5EF4-FFF2-40B4-BE49-F238E27FC236}">
                    <a16:creationId xmlns:a16="http://schemas.microsoft.com/office/drawing/2014/main" id="{051C820F-D34F-4387-8736-E0DACC9FC779}"/>
                  </a:ext>
                </a:extLst>
              </p:cNvPr>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1" name="任意多边形: 形状 900">
                <a:extLst>
                  <a:ext uri="{FF2B5EF4-FFF2-40B4-BE49-F238E27FC236}">
                    <a16:creationId xmlns:a16="http://schemas.microsoft.com/office/drawing/2014/main" id="{CE7FBDD3-034B-46B7-9DF6-CED52FD2816E}"/>
                  </a:ext>
                </a:extLst>
              </p:cNvPr>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2" name="任意多边形: 形状 901">
                <a:extLst>
                  <a:ext uri="{FF2B5EF4-FFF2-40B4-BE49-F238E27FC236}">
                    <a16:creationId xmlns:a16="http://schemas.microsoft.com/office/drawing/2014/main" id="{66420966-9FA4-4BD3-A005-3E03A1C7A763}"/>
                  </a:ext>
                </a:extLst>
              </p:cNvPr>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3" name="任意多边形: 形状 902">
                <a:extLst>
                  <a:ext uri="{FF2B5EF4-FFF2-40B4-BE49-F238E27FC236}">
                    <a16:creationId xmlns:a16="http://schemas.microsoft.com/office/drawing/2014/main" id="{DE81B25B-990E-49C1-BAEA-0360C6363B7F}"/>
                  </a:ext>
                </a:extLst>
              </p:cNvPr>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4" name="任意多边形: 形状 903">
                <a:extLst>
                  <a:ext uri="{FF2B5EF4-FFF2-40B4-BE49-F238E27FC236}">
                    <a16:creationId xmlns:a16="http://schemas.microsoft.com/office/drawing/2014/main" id="{5E17791D-4000-4A3E-9AC7-A453A0216DA1}"/>
                  </a:ext>
                </a:extLst>
              </p:cNvPr>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5" name="任意多边形: 形状 904">
                <a:extLst>
                  <a:ext uri="{FF2B5EF4-FFF2-40B4-BE49-F238E27FC236}">
                    <a16:creationId xmlns:a16="http://schemas.microsoft.com/office/drawing/2014/main" id="{FD2C7923-897D-4F89-873F-8A041DF42C62}"/>
                  </a:ext>
                </a:extLst>
              </p:cNvPr>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6" name="任意多边形: 形状 905">
                <a:extLst>
                  <a:ext uri="{FF2B5EF4-FFF2-40B4-BE49-F238E27FC236}">
                    <a16:creationId xmlns:a16="http://schemas.microsoft.com/office/drawing/2014/main" id="{015F7835-A9D4-40D2-8675-F8EC19AE7095}"/>
                  </a:ext>
                </a:extLst>
              </p:cNvPr>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7" name="任意多边形: 形状 906">
                <a:extLst>
                  <a:ext uri="{FF2B5EF4-FFF2-40B4-BE49-F238E27FC236}">
                    <a16:creationId xmlns:a16="http://schemas.microsoft.com/office/drawing/2014/main" id="{B7CD41A1-F29D-49F6-9FFD-F125EEF91AE0}"/>
                  </a:ext>
                </a:extLst>
              </p:cNvPr>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8" name="任意多边形: 形状 907">
                <a:extLst>
                  <a:ext uri="{FF2B5EF4-FFF2-40B4-BE49-F238E27FC236}">
                    <a16:creationId xmlns:a16="http://schemas.microsoft.com/office/drawing/2014/main" id="{0A2ADE92-D1EC-4366-B97A-3D1A0CFAA869}"/>
                  </a:ext>
                </a:extLst>
              </p:cNvPr>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9" name="任意多边形: 形状 908">
                <a:extLst>
                  <a:ext uri="{FF2B5EF4-FFF2-40B4-BE49-F238E27FC236}">
                    <a16:creationId xmlns:a16="http://schemas.microsoft.com/office/drawing/2014/main" id="{9A65BE81-EB10-4FF3-AD26-C6DA083F7EE6}"/>
                  </a:ext>
                </a:extLst>
              </p:cNvPr>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0" name="任意多边形: 形状 909">
                <a:extLst>
                  <a:ext uri="{FF2B5EF4-FFF2-40B4-BE49-F238E27FC236}">
                    <a16:creationId xmlns:a16="http://schemas.microsoft.com/office/drawing/2014/main" id="{2F0DD18A-4EFC-410F-B550-A158D8E84C37}"/>
                  </a:ext>
                </a:extLst>
              </p:cNvPr>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1" name="任意多边形: 形状 910">
                <a:extLst>
                  <a:ext uri="{FF2B5EF4-FFF2-40B4-BE49-F238E27FC236}">
                    <a16:creationId xmlns:a16="http://schemas.microsoft.com/office/drawing/2014/main" id="{F13E48A5-E5D3-4917-BB22-9414F39F7C80}"/>
                  </a:ext>
                </a:extLst>
              </p:cNvPr>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2" name="任意多边形: 形状 911">
                <a:extLst>
                  <a:ext uri="{FF2B5EF4-FFF2-40B4-BE49-F238E27FC236}">
                    <a16:creationId xmlns:a16="http://schemas.microsoft.com/office/drawing/2014/main" id="{6938D079-4E1D-4002-A114-C73C28201852}"/>
                  </a:ext>
                </a:extLst>
              </p:cNvPr>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3" name="任意多边形: 形状 912">
                <a:extLst>
                  <a:ext uri="{FF2B5EF4-FFF2-40B4-BE49-F238E27FC236}">
                    <a16:creationId xmlns:a16="http://schemas.microsoft.com/office/drawing/2014/main" id="{D30117B2-0C3B-40DB-A7A3-4926A13E7FE8}"/>
                  </a:ext>
                </a:extLst>
              </p:cNvPr>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4" name="任意多边形: 形状 913">
                <a:extLst>
                  <a:ext uri="{FF2B5EF4-FFF2-40B4-BE49-F238E27FC236}">
                    <a16:creationId xmlns:a16="http://schemas.microsoft.com/office/drawing/2014/main" id="{56808EBD-91DC-4E0C-B568-2BBBC7C9E12A}"/>
                  </a:ext>
                </a:extLst>
              </p:cNvPr>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5" name="任意多边形: 形状 914">
                <a:extLst>
                  <a:ext uri="{FF2B5EF4-FFF2-40B4-BE49-F238E27FC236}">
                    <a16:creationId xmlns:a16="http://schemas.microsoft.com/office/drawing/2014/main" id="{FA5C6ADE-F385-4612-8A15-40B897B55231}"/>
                  </a:ext>
                </a:extLst>
              </p:cNvPr>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6" name="任意多边形: 形状 915">
                <a:extLst>
                  <a:ext uri="{FF2B5EF4-FFF2-40B4-BE49-F238E27FC236}">
                    <a16:creationId xmlns:a16="http://schemas.microsoft.com/office/drawing/2014/main" id="{4FDA05A9-3FE3-43F6-A880-78E55CD8B7AE}"/>
                  </a:ext>
                </a:extLst>
              </p:cNvPr>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7" name="任意多边形: 形状 916">
                <a:extLst>
                  <a:ext uri="{FF2B5EF4-FFF2-40B4-BE49-F238E27FC236}">
                    <a16:creationId xmlns:a16="http://schemas.microsoft.com/office/drawing/2014/main" id="{4B429650-720E-4536-850F-42384CB9FDB5}"/>
                  </a:ext>
                </a:extLst>
              </p:cNvPr>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8" name="任意多边形: 形状 917">
                <a:extLst>
                  <a:ext uri="{FF2B5EF4-FFF2-40B4-BE49-F238E27FC236}">
                    <a16:creationId xmlns:a16="http://schemas.microsoft.com/office/drawing/2014/main" id="{CC644184-7BF9-4B38-A6DA-0BB6F4B3DECC}"/>
                  </a:ext>
                </a:extLst>
              </p:cNvPr>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9" name="任意多边形: 形状 918">
                <a:extLst>
                  <a:ext uri="{FF2B5EF4-FFF2-40B4-BE49-F238E27FC236}">
                    <a16:creationId xmlns:a16="http://schemas.microsoft.com/office/drawing/2014/main" id="{5271ABCD-C024-4B39-8CE8-4EBA4D630C40}"/>
                  </a:ext>
                </a:extLst>
              </p:cNvPr>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0" name="任意多边形: 形状 919">
                <a:extLst>
                  <a:ext uri="{FF2B5EF4-FFF2-40B4-BE49-F238E27FC236}">
                    <a16:creationId xmlns:a16="http://schemas.microsoft.com/office/drawing/2014/main" id="{65BE517C-EAAE-4963-9CE4-62EC72FB024B}"/>
                  </a:ext>
                </a:extLst>
              </p:cNvPr>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1" name="任意多边形: 形状 920">
                <a:extLst>
                  <a:ext uri="{FF2B5EF4-FFF2-40B4-BE49-F238E27FC236}">
                    <a16:creationId xmlns:a16="http://schemas.microsoft.com/office/drawing/2014/main" id="{210F9893-934F-4410-8929-536CD7AC1D37}"/>
                  </a:ext>
                </a:extLst>
              </p:cNvPr>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2" name="任意多边形: 形状 921">
                <a:extLst>
                  <a:ext uri="{FF2B5EF4-FFF2-40B4-BE49-F238E27FC236}">
                    <a16:creationId xmlns:a16="http://schemas.microsoft.com/office/drawing/2014/main" id="{99C2FCB9-15C3-410E-BEFE-2F8CC0295C95}"/>
                  </a:ext>
                </a:extLst>
              </p:cNvPr>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3" name="任意多边形: 形状 922">
                <a:extLst>
                  <a:ext uri="{FF2B5EF4-FFF2-40B4-BE49-F238E27FC236}">
                    <a16:creationId xmlns:a16="http://schemas.microsoft.com/office/drawing/2014/main" id="{71A36428-B9E7-424E-B477-24630BAE7713}"/>
                  </a:ext>
                </a:extLst>
              </p:cNvPr>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4" name="任意多边形: 形状 923">
                <a:extLst>
                  <a:ext uri="{FF2B5EF4-FFF2-40B4-BE49-F238E27FC236}">
                    <a16:creationId xmlns:a16="http://schemas.microsoft.com/office/drawing/2014/main" id="{5E686C0B-A109-4093-9BEE-7BD75B61B46E}"/>
                  </a:ext>
                </a:extLst>
              </p:cNvPr>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5" name="任意多边形: 形状 924">
                <a:extLst>
                  <a:ext uri="{FF2B5EF4-FFF2-40B4-BE49-F238E27FC236}">
                    <a16:creationId xmlns:a16="http://schemas.microsoft.com/office/drawing/2014/main" id="{D02C07FF-C854-4D2B-9906-0E5171D23BAA}"/>
                  </a:ext>
                </a:extLst>
              </p:cNvPr>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6" name="任意多边形: 形状 925">
                <a:extLst>
                  <a:ext uri="{FF2B5EF4-FFF2-40B4-BE49-F238E27FC236}">
                    <a16:creationId xmlns:a16="http://schemas.microsoft.com/office/drawing/2014/main" id="{76588DBA-22B8-49BD-8003-68C0831164D1}"/>
                  </a:ext>
                </a:extLst>
              </p:cNvPr>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7" name="任意多边形: 形状 926">
                <a:extLst>
                  <a:ext uri="{FF2B5EF4-FFF2-40B4-BE49-F238E27FC236}">
                    <a16:creationId xmlns:a16="http://schemas.microsoft.com/office/drawing/2014/main" id="{E4738365-62E0-4B24-921E-50099568DA39}"/>
                  </a:ext>
                </a:extLst>
              </p:cNvPr>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8" name="任意多边形: 形状 927">
                <a:extLst>
                  <a:ext uri="{FF2B5EF4-FFF2-40B4-BE49-F238E27FC236}">
                    <a16:creationId xmlns:a16="http://schemas.microsoft.com/office/drawing/2014/main" id="{6E4C3E42-7DED-493D-B463-49ECFF6CA555}"/>
                  </a:ext>
                </a:extLst>
              </p:cNvPr>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9" name="任意多边形: 形状 928">
                <a:extLst>
                  <a:ext uri="{FF2B5EF4-FFF2-40B4-BE49-F238E27FC236}">
                    <a16:creationId xmlns:a16="http://schemas.microsoft.com/office/drawing/2014/main" id="{9C968E8C-CC0A-427D-8B95-B4B45719075D}"/>
                  </a:ext>
                </a:extLst>
              </p:cNvPr>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0" name="任意多边形: 形状 929">
                <a:extLst>
                  <a:ext uri="{FF2B5EF4-FFF2-40B4-BE49-F238E27FC236}">
                    <a16:creationId xmlns:a16="http://schemas.microsoft.com/office/drawing/2014/main" id="{FB9A2389-E643-41DB-AD89-954BC0F8CA9A}"/>
                  </a:ext>
                </a:extLst>
              </p:cNvPr>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1" name="任意多边形: 形状 930">
                <a:extLst>
                  <a:ext uri="{FF2B5EF4-FFF2-40B4-BE49-F238E27FC236}">
                    <a16:creationId xmlns:a16="http://schemas.microsoft.com/office/drawing/2014/main" id="{FA4E4A5D-6B14-435F-9855-8257FE45560D}"/>
                  </a:ext>
                </a:extLst>
              </p:cNvPr>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2" name="任意多边形: 形状 931">
                <a:extLst>
                  <a:ext uri="{FF2B5EF4-FFF2-40B4-BE49-F238E27FC236}">
                    <a16:creationId xmlns:a16="http://schemas.microsoft.com/office/drawing/2014/main" id="{D3F609BB-9906-403E-96DA-FAF8F0C0DA8B}"/>
                  </a:ext>
                </a:extLst>
              </p:cNvPr>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3" name="任意多边形: 形状 932">
                <a:extLst>
                  <a:ext uri="{FF2B5EF4-FFF2-40B4-BE49-F238E27FC236}">
                    <a16:creationId xmlns:a16="http://schemas.microsoft.com/office/drawing/2014/main" id="{EC2675E9-0053-4344-9707-922ABFA55BF4}"/>
                  </a:ext>
                </a:extLst>
              </p:cNvPr>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4" name="任意多边形: 形状 933">
                <a:extLst>
                  <a:ext uri="{FF2B5EF4-FFF2-40B4-BE49-F238E27FC236}">
                    <a16:creationId xmlns:a16="http://schemas.microsoft.com/office/drawing/2014/main" id="{344E960B-85A6-4B50-BD02-EC96590E3DAB}"/>
                  </a:ext>
                </a:extLst>
              </p:cNvPr>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5" name="任意多边形: 形状 934">
                <a:extLst>
                  <a:ext uri="{FF2B5EF4-FFF2-40B4-BE49-F238E27FC236}">
                    <a16:creationId xmlns:a16="http://schemas.microsoft.com/office/drawing/2014/main" id="{6FCD591B-FEFC-46B5-8EA4-EDDC4CE4285F}"/>
                  </a:ext>
                </a:extLst>
              </p:cNvPr>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6" name="任意多边形: 形状 935">
                <a:extLst>
                  <a:ext uri="{FF2B5EF4-FFF2-40B4-BE49-F238E27FC236}">
                    <a16:creationId xmlns:a16="http://schemas.microsoft.com/office/drawing/2014/main" id="{9003C2E8-7EED-4127-BC63-CB0397621DEB}"/>
                  </a:ext>
                </a:extLst>
              </p:cNvPr>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7" name="任意多边形: 形状 936">
                <a:extLst>
                  <a:ext uri="{FF2B5EF4-FFF2-40B4-BE49-F238E27FC236}">
                    <a16:creationId xmlns:a16="http://schemas.microsoft.com/office/drawing/2014/main" id="{B05D079C-2534-4B6F-BD4C-C5E92AE68B5A}"/>
                  </a:ext>
                </a:extLst>
              </p:cNvPr>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8" name="任意多边形: 形状 937">
                <a:extLst>
                  <a:ext uri="{FF2B5EF4-FFF2-40B4-BE49-F238E27FC236}">
                    <a16:creationId xmlns:a16="http://schemas.microsoft.com/office/drawing/2014/main" id="{0C2A24FB-10B9-4261-B41C-E769BF59C1C6}"/>
                  </a:ext>
                </a:extLst>
              </p:cNvPr>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9" name="任意多边形: 形状 938">
                <a:extLst>
                  <a:ext uri="{FF2B5EF4-FFF2-40B4-BE49-F238E27FC236}">
                    <a16:creationId xmlns:a16="http://schemas.microsoft.com/office/drawing/2014/main" id="{6619D257-F6F5-40AF-9F34-9ED6A61F6CE2}"/>
                  </a:ext>
                </a:extLst>
              </p:cNvPr>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0" name="任意多边形: 形状 939">
                <a:extLst>
                  <a:ext uri="{FF2B5EF4-FFF2-40B4-BE49-F238E27FC236}">
                    <a16:creationId xmlns:a16="http://schemas.microsoft.com/office/drawing/2014/main" id="{00891DA0-4FA5-429B-BB88-7FDFC71C2D8E}"/>
                  </a:ext>
                </a:extLst>
              </p:cNvPr>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1" name="任意多边形: 形状 940">
                <a:extLst>
                  <a:ext uri="{FF2B5EF4-FFF2-40B4-BE49-F238E27FC236}">
                    <a16:creationId xmlns:a16="http://schemas.microsoft.com/office/drawing/2014/main" id="{9F12F12F-5416-4124-9189-695DAD493F1B}"/>
                  </a:ext>
                </a:extLst>
              </p:cNvPr>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2" name="任意多边形: 形状 941">
                <a:extLst>
                  <a:ext uri="{FF2B5EF4-FFF2-40B4-BE49-F238E27FC236}">
                    <a16:creationId xmlns:a16="http://schemas.microsoft.com/office/drawing/2014/main" id="{FBBC4F4E-AE7F-4F13-9F83-CCB263A97927}"/>
                  </a:ext>
                </a:extLst>
              </p:cNvPr>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3" name="任意多边形: 形状 942">
                <a:extLst>
                  <a:ext uri="{FF2B5EF4-FFF2-40B4-BE49-F238E27FC236}">
                    <a16:creationId xmlns:a16="http://schemas.microsoft.com/office/drawing/2014/main" id="{84A87198-FFB6-435B-BEAD-1A4AAE221888}"/>
                  </a:ext>
                </a:extLst>
              </p:cNvPr>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4" name="任意多边形: 形状 943">
                <a:extLst>
                  <a:ext uri="{FF2B5EF4-FFF2-40B4-BE49-F238E27FC236}">
                    <a16:creationId xmlns:a16="http://schemas.microsoft.com/office/drawing/2014/main" id="{8BA0EFC8-8F91-4297-AC0E-892AA9F51706}"/>
                  </a:ext>
                </a:extLst>
              </p:cNvPr>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5" name="任意多边形: 形状 944">
                <a:extLst>
                  <a:ext uri="{FF2B5EF4-FFF2-40B4-BE49-F238E27FC236}">
                    <a16:creationId xmlns:a16="http://schemas.microsoft.com/office/drawing/2014/main" id="{16469786-C48F-4774-B0C6-A827AA549266}"/>
                  </a:ext>
                </a:extLst>
              </p:cNvPr>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6" name="任意多边形: 形状 945">
                <a:extLst>
                  <a:ext uri="{FF2B5EF4-FFF2-40B4-BE49-F238E27FC236}">
                    <a16:creationId xmlns:a16="http://schemas.microsoft.com/office/drawing/2014/main" id="{17A7266D-3546-4F75-A982-F2009E397779}"/>
                  </a:ext>
                </a:extLst>
              </p:cNvPr>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7" name="任意多边形: 形状 946">
                <a:extLst>
                  <a:ext uri="{FF2B5EF4-FFF2-40B4-BE49-F238E27FC236}">
                    <a16:creationId xmlns:a16="http://schemas.microsoft.com/office/drawing/2014/main" id="{104AFFAB-61CE-4509-814E-3A48C75E5892}"/>
                  </a:ext>
                </a:extLst>
              </p:cNvPr>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8" name="任意多边形: 形状 947">
                <a:extLst>
                  <a:ext uri="{FF2B5EF4-FFF2-40B4-BE49-F238E27FC236}">
                    <a16:creationId xmlns:a16="http://schemas.microsoft.com/office/drawing/2014/main" id="{50FDA14B-0610-4671-AAFD-891BB3521F20}"/>
                  </a:ext>
                </a:extLst>
              </p:cNvPr>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9" name="任意多边形: 形状 948">
                <a:extLst>
                  <a:ext uri="{FF2B5EF4-FFF2-40B4-BE49-F238E27FC236}">
                    <a16:creationId xmlns:a16="http://schemas.microsoft.com/office/drawing/2014/main" id="{7F1DAD12-7A66-4129-A81D-7B8EE09FBE44}"/>
                  </a:ext>
                </a:extLst>
              </p:cNvPr>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0" name="任意多边形: 形状 949">
                <a:extLst>
                  <a:ext uri="{FF2B5EF4-FFF2-40B4-BE49-F238E27FC236}">
                    <a16:creationId xmlns:a16="http://schemas.microsoft.com/office/drawing/2014/main" id="{98402AFE-54CC-4FA6-8C19-7460921918E2}"/>
                  </a:ext>
                </a:extLst>
              </p:cNvPr>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1" name="任意多边形: 形状 950">
                <a:extLst>
                  <a:ext uri="{FF2B5EF4-FFF2-40B4-BE49-F238E27FC236}">
                    <a16:creationId xmlns:a16="http://schemas.microsoft.com/office/drawing/2014/main" id="{DE54AE0E-9F69-4190-A9AE-31BBC6810F4C}"/>
                  </a:ext>
                </a:extLst>
              </p:cNvPr>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2" name="任意多边形: 形状 951">
                <a:extLst>
                  <a:ext uri="{FF2B5EF4-FFF2-40B4-BE49-F238E27FC236}">
                    <a16:creationId xmlns:a16="http://schemas.microsoft.com/office/drawing/2014/main" id="{FB79BB3E-4D80-49BC-A650-588305602282}"/>
                  </a:ext>
                </a:extLst>
              </p:cNvPr>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3" name="任意多边形: 形状 952">
                <a:extLst>
                  <a:ext uri="{FF2B5EF4-FFF2-40B4-BE49-F238E27FC236}">
                    <a16:creationId xmlns:a16="http://schemas.microsoft.com/office/drawing/2014/main" id="{BE38C980-DFAD-48FF-A8D3-CDB20E81DE95}"/>
                  </a:ext>
                </a:extLst>
              </p:cNvPr>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4" name="任意多边形: 形状 953">
                <a:extLst>
                  <a:ext uri="{FF2B5EF4-FFF2-40B4-BE49-F238E27FC236}">
                    <a16:creationId xmlns:a16="http://schemas.microsoft.com/office/drawing/2014/main" id="{6C66B22E-02F5-40DA-AEB9-4835DF2DDFCF}"/>
                  </a:ext>
                </a:extLst>
              </p:cNvPr>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5" name="任意多边形: 形状 954">
                <a:extLst>
                  <a:ext uri="{FF2B5EF4-FFF2-40B4-BE49-F238E27FC236}">
                    <a16:creationId xmlns:a16="http://schemas.microsoft.com/office/drawing/2014/main" id="{C14F9BDB-C710-4518-A4A7-0DC630AAEBED}"/>
                  </a:ext>
                </a:extLst>
              </p:cNvPr>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6" name="任意多边形: 形状 955">
                <a:extLst>
                  <a:ext uri="{FF2B5EF4-FFF2-40B4-BE49-F238E27FC236}">
                    <a16:creationId xmlns:a16="http://schemas.microsoft.com/office/drawing/2014/main" id="{CB60F56B-F133-41A6-8F55-43544A3506AE}"/>
                  </a:ext>
                </a:extLst>
              </p:cNvPr>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7" name="任意多边形: 形状 956">
                <a:extLst>
                  <a:ext uri="{FF2B5EF4-FFF2-40B4-BE49-F238E27FC236}">
                    <a16:creationId xmlns:a16="http://schemas.microsoft.com/office/drawing/2014/main" id="{78F08093-F8A6-43B0-BDD9-8A5C21034FDE}"/>
                  </a:ext>
                </a:extLst>
              </p:cNvPr>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8" name="任意多边形: 形状 957">
                <a:extLst>
                  <a:ext uri="{FF2B5EF4-FFF2-40B4-BE49-F238E27FC236}">
                    <a16:creationId xmlns:a16="http://schemas.microsoft.com/office/drawing/2014/main" id="{C8B04BCA-F7A1-4F4D-89FB-7034D7A92031}"/>
                  </a:ext>
                </a:extLst>
              </p:cNvPr>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9" name="任意多边形: 形状 958">
                <a:extLst>
                  <a:ext uri="{FF2B5EF4-FFF2-40B4-BE49-F238E27FC236}">
                    <a16:creationId xmlns:a16="http://schemas.microsoft.com/office/drawing/2014/main" id="{84752C8F-35BF-46EC-B35B-0AA164EB1CF5}"/>
                  </a:ext>
                </a:extLst>
              </p:cNvPr>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0" name="任意多边形: 形状 959">
                <a:extLst>
                  <a:ext uri="{FF2B5EF4-FFF2-40B4-BE49-F238E27FC236}">
                    <a16:creationId xmlns:a16="http://schemas.microsoft.com/office/drawing/2014/main" id="{F388C479-F42B-46C8-B282-C75A23754B54}"/>
                  </a:ext>
                </a:extLst>
              </p:cNvPr>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1" name="任意多边形: 形状 960">
                <a:extLst>
                  <a:ext uri="{FF2B5EF4-FFF2-40B4-BE49-F238E27FC236}">
                    <a16:creationId xmlns:a16="http://schemas.microsoft.com/office/drawing/2014/main" id="{CD5F6A76-2F45-42D8-B62E-E7EAE2E82D26}"/>
                  </a:ext>
                </a:extLst>
              </p:cNvPr>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2" name="任意多边形: 形状 961">
                <a:extLst>
                  <a:ext uri="{FF2B5EF4-FFF2-40B4-BE49-F238E27FC236}">
                    <a16:creationId xmlns:a16="http://schemas.microsoft.com/office/drawing/2014/main" id="{5D8F901E-6483-4F45-A7FB-050E76F18EC9}"/>
                  </a:ext>
                </a:extLst>
              </p:cNvPr>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3" name="任意多边形: 形状 962">
                <a:extLst>
                  <a:ext uri="{FF2B5EF4-FFF2-40B4-BE49-F238E27FC236}">
                    <a16:creationId xmlns:a16="http://schemas.microsoft.com/office/drawing/2014/main" id="{ACADDBBA-70B0-4481-8626-9F604D0AE039}"/>
                  </a:ext>
                </a:extLst>
              </p:cNvPr>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4" name="任意多边形: 形状 963">
                <a:extLst>
                  <a:ext uri="{FF2B5EF4-FFF2-40B4-BE49-F238E27FC236}">
                    <a16:creationId xmlns:a16="http://schemas.microsoft.com/office/drawing/2014/main" id="{5D14E1C3-825A-44C7-BE82-AFAB29578355}"/>
                  </a:ext>
                </a:extLst>
              </p:cNvPr>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5" name="任意多边形: 形状 964">
                <a:extLst>
                  <a:ext uri="{FF2B5EF4-FFF2-40B4-BE49-F238E27FC236}">
                    <a16:creationId xmlns:a16="http://schemas.microsoft.com/office/drawing/2014/main" id="{BD39A4CB-E45D-47DC-9267-B331E88697E4}"/>
                  </a:ext>
                </a:extLst>
              </p:cNvPr>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6" name="任意多边形: 形状 965">
                <a:extLst>
                  <a:ext uri="{FF2B5EF4-FFF2-40B4-BE49-F238E27FC236}">
                    <a16:creationId xmlns:a16="http://schemas.microsoft.com/office/drawing/2014/main" id="{A000A10A-B81F-450B-87DF-2EF8FC05E4AA}"/>
                  </a:ext>
                </a:extLst>
              </p:cNvPr>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7" name="任意多边形: 形状 966">
                <a:extLst>
                  <a:ext uri="{FF2B5EF4-FFF2-40B4-BE49-F238E27FC236}">
                    <a16:creationId xmlns:a16="http://schemas.microsoft.com/office/drawing/2014/main" id="{9CAE93F3-1D86-4FF1-A74C-5C25F6024873}"/>
                  </a:ext>
                </a:extLst>
              </p:cNvPr>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8" name="任意多边形: 形状 967">
                <a:extLst>
                  <a:ext uri="{FF2B5EF4-FFF2-40B4-BE49-F238E27FC236}">
                    <a16:creationId xmlns:a16="http://schemas.microsoft.com/office/drawing/2014/main" id="{2301A80D-A5D3-47D7-B08C-AC64E67221D6}"/>
                  </a:ext>
                </a:extLst>
              </p:cNvPr>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9" name="任意多边形: 形状 968">
                <a:extLst>
                  <a:ext uri="{FF2B5EF4-FFF2-40B4-BE49-F238E27FC236}">
                    <a16:creationId xmlns:a16="http://schemas.microsoft.com/office/drawing/2014/main" id="{795A6572-FCFA-45F3-9917-DC13D05586CE}"/>
                  </a:ext>
                </a:extLst>
              </p:cNvPr>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0" name="任意多边形: 形状 969">
                <a:extLst>
                  <a:ext uri="{FF2B5EF4-FFF2-40B4-BE49-F238E27FC236}">
                    <a16:creationId xmlns:a16="http://schemas.microsoft.com/office/drawing/2014/main" id="{6E3E48BB-EFA4-4942-9139-B1E07CE02E4B}"/>
                  </a:ext>
                </a:extLst>
              </p:cNvPr>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1" name="任意多边形: 形状 970">
                <a:extLst>
                  <a:ext uri="{FF2B5EF4-FFF2-40B4-BE49-F238E27FC236}">
                    <a16:creationId xmlns:a16="http://schemas.microsoft.com/office/drawing/2014/main" id="{5ACB1EBF-24E2-4E9E-9259-C01A319952FE}"/>
                  </a:ext>
                </a:extLst>
              </p:cNvPr>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2" name="任意多边形: 形状 971">
                <a:extLst>
                  <a:ext uri="{FF2B5EF4-FFF2-40B4-BE49-F238E27FC236}">
                    <a16:creationId xmlns:a16="http://schemas.microsoft.com/office/drawing/2014/main" id="{B6AFA7A4-CBF3-478A-9D2C-4472FD6E27BA}"/>
                  </a:ext>
                </a:extLst>
              </p:cNvPr>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3" name="任意多边形: 形状 972">
                <a:extLst>
                  <a:ext uri="{FF2B5EF4-FFF2-40B4-BE49-F238E27FC236}">
                    <a16:creationId xmlns:a16="http://schemas.microsoft.com/office/drawing/2014/main" id="{4BBD7965-8EA7-4FF5-94F5-1A05646677EB}"/>
                  </a:ext>
                </a:extLst>
              </p:cNvPr>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4" name="任意多边形: 形状 973">
                <a:extLst>
                  <a:ext uri="{FF2B5EF4-FFF2-40B4-BE49-F238E27FC236}">
                    <a16:creationId xmlns:a16="http://schemas.microsoft.com/office/drawing/2014/main" id="{9E304E01-985F-4599-95D3-3B83D90DD176}"/>
                  </a:ext>
                </a:extLst>
              </p:cNvPr>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5" name="任意多边形: 形状 974">
                <a:extLst>
                  <a:ext uri="{FF2B5EF4-FFF2-40B4-BE49-F238E27FC236}">
                    <a16:creationId xmlns:a16="http://schemas.microsoft.com/office/drawing/2014/main" id="{89DEFB49-26D0-416E-8B66-59940B60E60E}"/>
                  </a:ext>
                </a:extLst>
              </p:cNvPr>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6" name="任意多边形: 形状 975">
                <a:extLst>
                  <a:ext uri="{FF2B5EF4-FFF2-40B4-BE49-F238E27FC236}">
                    <a16:creationId xmlns:a16="http://schemas.microsoft.com/office/drawing/2014/main" id="{E46D151A-4DFA-4E80-B0DB-2F89C7876D5D}"/>
                  </a:ext>
                </a:extLst>
              </p:cNvPr>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7" name="任意多边形: 形状 976">
                <a:extLst>
                  <a:ext uri="{FF2B5EF4-FFF2-40B4-BE49-F238E27FC236}">
                    <a16:creationId xmlns:a16="http://schemas.microsoft.com/office/drawing/2014/main" id="{33B95161-DE46-4155-9625-250E1B9101A5}"/>
                  </a:ext>
                </a:extLst>
              </p:cNvPr>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8" name="任意多边形: 形状 977">
                <a:extLst>
                  <a:ext uri="{FF2B5EF4-FFF2-40B4-BE49-F238E27FC236}">
                    <a16:creationId xmlns:a16="http://schemas.microsoft.com/office/drawing/2014/main" id="{18FD7229-2BC1-432D-A2EE-AD70559B443F}"/>
                  </a:ext>
                </a:extLst>
              </p:cNvPr>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9" name="任意多边形: 形状 978">
                <a:extLst>
                  <a:ext uri="{FF2B5EF4-FFF2-40B4-BE49-F238E27FC236}">
                    <a16:creationId xmlns:a16="http://schemas.microsoft.com/office/drawing/2014/main" id="{7F9F85BE-CF58-4CE4-88FF-9B2EDB3D3C2B}"/>
                  </a:ext>
                </a:extLst>
              </p:cNvPr>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0" name="任意多边形: 形状 979">
                <a:extLst>
                  <a:ext uri="{FF2B5EF4-FFF2-40B4-BE49-F238E27FC236}">
                    <a16:creationId xmlns:a16="http://schemas.microsoft.com/office/drawing/2014/main" id="{B6F6B597-65FE-4A8D-88F6-0B4DBD5F61E2}"/>
                  </a:ext>
                </a:extLst>
              </p:cNvPr>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1" name="任意多边形: 形状 980">
                <a:extLst>
                  <a:ext uri="{FF2B5EF4-FFF2-40B4-BE49-F238E27FC236}">
                    <a16:creationId xmlns:a16="http://schemas.microsoft.com/office/drawing/2014/main" id="{CDB35B01-C2A6-4007-9735-17A0797AB9EE}"/>
                  </a:ext>
                </a:extLst>
              </p:cNvPr>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2" name="任意多边形: 形状 981">
                <a:extLst>
                  <a:ext uri="{FF2B5EF4-FFF2-40B4-BE49-F238E27FC236}">
                    <a16:creationId xmlns:a16="http://schemas.microsoft.com/office/drawing/2014/main" id="{51FCD998-1DCA-437F-AB7D-CCEE8A77FE9B}"/>
                  </a:ext>
                </a:extLst>
              </p:cNvPr>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3" name="任意多边形: 形状 982">
                <a:extLst>
                  <a:ext uri="{FF2B5EF4-FFF2-40B4-BE49-F238E27FC236}">
                    <a16:creationId xmlns:a16="http://schemas.microsoft.com/office/drawing/2014/main" id="{11D93AA3-C072-41F4-AE15-D7A15F8A2B44}"/>
                  </a:ext>
                </a:extLst>
              </p:cNvPr>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4" name="任意多边形: 形状 983">
                <a:extLst>
                  <a:ext uri="{FF2B5EF4-FFF2-40B4-BE49-F238E27FC236}">
                    <a16:creationId xmlns:a16="http://schemas.microsoft.com/office/drawing/2014/main" id="{117C936E-17F0-462F-844F-DDA83E18CC06}"/>
                  </a:ext>
                </a:extLst>
              </p:cNvPr>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5" name="任意多边形: 形状 984">
                <a:extLst>
                  <a:ext uri="{FF2B5EF4-FFF2-40B4-BE49-F238E27FC236}">
                    <a16:creationId xmlns:a16="http://schemas.microsoft.com/office/drawing/2014/main" id="{D4B186F7-E714-475D-A8A9-9AF07D5C3396}"/>
                  </a:ext>
                </a:extLst>
              </p:cNvPr>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6" name="任意多边形: 形状 985">
                <a:extLst>
                  <a:ext uri="{FF2B5EF4-FFF2-40B4-BE49-F238E27FC236}">
                    <a16:creationId xmlns:a16="http://schemas.microsoft.com/office/drawing/2014/main" id="{60D602B7-4098-4689-A7AD-1DABC9B3FEFA}"/>
                  </a:ext>
                </a:extLst>
              </p:cNvPr>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7" name="任意多边形: 形状 986">
                <a:extLst>
                  <a:ext uri="{FF2B5EF4-FFF2-40B4-BE49-F238E27FC236}">
                    <a16:creationId xmlns:a16="http://schemas.microsoft.com/office/drawing/2014/main" id="{A83C7DAA-FF23-4509-8C78-852AF09DB4DA}"/>
                  </a:ext>
                </a:extLst>
              </p:cNvPr>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8" name="任意多边形: 形状 987">
                <a:extLst>
                  <a:ext uri="{FF2B5EF4-FFF2-40B4-BE49-F238E27FC236}">
                    <a16:creationId xmlns:a16="http://schemas.microsoft.com/office/drawing/2014/main" id="{F20DFE5C-D86A-4437-9598-3B28860C8F7D}"/>
                  </a:ext>
                </a:extLst>
              </p:cNvPr>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9" name="任意多边形: 形状 988">
                <a:extLst>
                  <a:ext uri="{FF2B5EF4-FFF2-40B4-BE49-F238E27FC236}">
                    <a16:creationId xmlns:a16="http://schemas.microsoft.com/office/drawing/2014/main" id="{AF794EEE-6DD3-460F-A0C2-BB4A6626BB9C}"/>
                  </a:ext>
                </a:extLst>
              </p:cNvPr>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0" name="任意多边形: 形状 989">
                <a:extLst>
                  <a:ext uri="{FF2B5EF4-FFF2-40B4-BE49-F238E27FC236}">
                    <a16:creationId xmlns:a16="http://schemas.microsoft.com/office/drawing/2014/main" id="{54D94FE9-EBB1-4F7A-885F-DE111A4EFAE4}"/>
                  </a:ext>
                </a:extLst>
              </p:cNvPr>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1" name="任意多边形: 形状 990">
                <a:extLst>
                  <a:ext uri="{FF2B5EF4-FFF2-40B4-BE49-F238E27FC236}">
                    <a16:creationId xmlns:a16="http://schemas.microsoft.com/office/drawing/2014/main" id="{744A5A9F-1B80-4769-BD2E-AD2F1D20A163}"/>
                  </a:ext>
                </a:extLst>
              </p:cNvPr>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2" name="任意多边形: 形状 991">
                <a:extLst>
                  <a:ext uri="{FF2B5EF4-FFF2-40B4-BE49-F238E27FC236}">
                    <a16:creationId xmlns:a16="http://schemas.microsoft.com/office/drawing/2014/main" id="{301DD04A-CA9F-4BA0-BC56-716DBF8B35C1}"/>
                  </a:ext>
                </a:extLst>
              </p:cNvPr>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3" name="任意多边形: 形状 992">
                <a:extLst>
                  <a:ext uri="{FF2B5EF4-FFF2-40B4-BE49-F238E27FC236}">
                    <a16:creationId xmlns:a16="http://schemas.microsoft.com/office/drawing/2014/main" id="{9C2F4290-182E-4A89-A5BD-D14F2243848A}"/>
                  </a:ext>
                </a:extLst>
              </p:cNvPr>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4" name="任意多边形: 形状 993">
                <a:extLst>
                  <a:ext uri="{FF2B5EF4-FFF2-40B4-BE49-F238E27FC236}">
                    <a16:creationId xmlns:a16="http://schemas.microsoft.com/office/drawing/2014/main" id="{15D84166-3C13-478D-9B41-5B79027B83B9}"/>
                  </a:ext>
                </a:extLst>
              </p:cNvPr>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5" name="任意多边形: 形状 994">
                <a:extLst>
                  <a:ext uri="{FF2B5EF4-FFF2-40B4-BE49-F238E27FC236}">
                    <a16:creationId xmlns:a16="http://schemas.microsoft.com/office/drawing/2014/main" id="{0CCA800F-AD6A-489B-9F65-EA24612A0A3E}"/>
                  </a:ext>
                </a:extLst>
              </p:cNvPr>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6" name="任意多边形: 形状 995">
                <a:extLst>
                  <a:ext uri="{FF2B5EF4-FFF2-40B4-BE49-F238E27FC236}">
                    <a16:creationId xmlns:a16="http://schemas.microsoft.com/office/drawing/2014/main" id="{66902AEE-30E6-4200-BCD1-3048AEACAE34}"/>
                  </a:ext>
                </a:extLst>
              </p:cNvPr>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7" name="任意多边形: 形状 996">
                <a:extLst>
                  <a:ext uri="{FF2B5EF4-FFF2-40B4-BE49-F238E27FC236}">
                    <a16:creationId xmlns:a16="http://schemas.microsoft.com/office/drawing/2014/main" id="{03A5BA32-6A87-4A1A-82DD-71477F28D3D4}"/>
                  </a:ext>
                </a:extLst>
              </p:cNvPr>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8" name="任意多边形: 形状 997">
                <a:extLst>
                  <a:ext uri="{FF2B5EF4-FFF2-40B4-BE49-F238E27FC236}">
                    <a16:creationId xmlns:a16="http://schemas.microsoft.com/office/drawing/2014/main" id="{4F5EBB99-86BA-4AF8-8ACD-BA88E2FF6F0B}"/>
                  </a:ext>
                </a:extLst>
              </p:cNvPr>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9" name="任意多边形: 形状 998">
                <a:extLst>
                  <a:ext uri="{FF2B5EF4-FFF2-40B4-BE49-F238E27FC236}">
                    <a16:creationId xmlns:a16="http://schemas.microsoft.com/office/drawing/2014/main" id="{BE0B4DBD-653D-4B92-B13A-14C1895F7463}"/>
                  </a:ext>
                </a:extLst>
              </p:cNvPr>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0" name="任意多边形: 形状 999">
                <a:extLst>
                  <a:ext uri="{FF2B5EF4-FFF2-40B4-BE49-F238E27FC236}">
                    <a16:creationId xmlns:a16="http://schemas.microsoft.com/office/drawing/2014/main" id="{B959770F-CFF0-4B3B-8FD1-8EE563A10DCF}"/>
                  </a:ext>
                </a:extLst>
              </p:cNvPr>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1" name="任意多边形: 形状 1000">
                <a:extLst>
                  <a:ext uri="{FF2B5EF4-FFF2-40B4-BE49-F238E27FC236}">
                    <a16:creationId xmlns:a16="http://schemas.microsoft.com/office/drawing/2014/main" id="{9E81409A-DD80-41FA-B8FD-8C593D6FD7AF}"/>
                  </a:ext>
                </a:extLst>
              </p:cNvPr>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2" name="任意多边形: 形状 1001">
                <a:extLst>
                  <a:ext uri="{FF2B5EF4-FFF2-40B4-BE49-F238E27FC236}">
                    <a16:creationId xmlns:a16="http://schemas.microsoft.com/office/drawing/2014/main" id="{F8563B92-6044-42E1-A6D2-C0F3EB025031}"/>
                  </a:ext>
                </a:extLst>
              </p:cNvPr>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3" name="任意多边形: 形状 1002">
                <a:extLst>
                  <a:ext uri="{FF2B5EF4-FFF2-40B4-BE49-F238E27FC236}">
                    <a16:creationId xmlns:a16="http://schemas.microsoft.com/office/drawing/2014/main" id="{B57E51FA-5482-46AA-BD8A-0E7553C3A393}"/>
                  </a:ext>
                </a:extLst>
              </p:cNvPr>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4" name="任意多边形: 形状 1003">
                <a:extLst>
                  <a:ext uri="{FF2B5EF4-FFF2-40B4-BE49-F238E27FC236}">
                    <a16:creationId xmlns:a16="http://schemas.microsoft.com/office/drawing/2014/main" id="{E3E4320A-F94A-47E9-9A7F-25C5FE390DDA}"/>
                  </a:ext>
                </a:extLst>
              </p:cNvPr>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5" name="任意多边形: 形状 1004">
                <a:extLst>
                  <a:ext uri="{FF2B5EF4-FFF2-40B4-BE49-F238E27FC236}">
                    <a16:creationId xmlns:a16="http://schemas.microsoft.com/office/drawing/2014/main" id="{D32678C0-5EB7-4DE6-BD55-517ABE9BCF31}"/>
                  </a:ext>
                </a:extLst>
              </p:cNvPr>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6" name="任意多边形: 形状 1005">
                <a:extLst>
                  <a:ext uri="{FF2B5EF4-FFF2-40B4-BE49-F238E27FC236}">
                    <a16:creationId xmlns:a16="http://schemas.microsoft.com/office/drawing/2014/main" id="{B64D9966-DEE0-4C85-9C6A-F340385FBE5C}"/>
                  </a:ext>
                </a:extLst>
              </p:cNvPr>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7" name="任意多边形: 形状 1006">
                <a:extLst>
                  <a:ext uri="{FF2B5EF4-FFF2-40B4-BE49-F238E27FC236}">
                    <a16:creationId xmlns:a16="http://schemas.microsoft.com/office/drawing/2014/main" id="{20A9333E-0850-48C8-BFAF-DA312B985C23}"/>
                  </a:ext>
                </a:extLst>
              </p:cNvPr>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8" name="任意多边形: 形状 1007">
                <a:extLst>
                  <a:ext uri="{FF2B5EF4-FFF2-40B4-BE49-F238E27FC236}">
                    <a16:creationId xmlns:a16="http://schemas.microsoft.com/office/drawing/2014/main" id="{5BF0B4A4-64A9-4031-B603-B1060A7C6F2A}"/>
                  </a:ext>
                </a:extLst>
              </p:cNvPr>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9" name="任意多边形: 形状 1008">
                <a:extLst>
                  <a:ext uri="{FF2B5EF4-FFF2-40B4-BE49-F238E27FC236}">
                    <a16:creationId xmlns:a16="http://schemas.microsoft.com/office/drawing/2014/main" id="{B8BC1CAB-1999-4AD4-A8F4-CC6A16463EA6}"/>
                  </a:ext>
                </a:extLst>
              </p:cNvPr>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0" name="任意多边形: 形状 1009">
                <a:extLst>
                  <a:ext uri="{FF2B5EF4-FFF2-40B4-BE49-F238E27FC236}">
                    <a16:creationId xmlns:a16="http://schemas.microsoft.com/office/drawing/2014/main" id="{15EE654D-FE46-44D9-97AD-B33AE37487AE}"/>
                  </a:ext>
                </a:extLst>
              </p:cNvPr>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1" name="任意多边形: 形状 1010">
                <a:extLst>
                  <a:ext uri="{FF2B5EF4-FFF2-40B4-BE49-F238E27FC236}">
                    <a16:creationId xmlns:a16="http://schemas.microsoft.com/office/drawing/2014/main" id="{79A87812-10A7-4691-8252-32B103A56FC8}"/>
                  </a:ext>
                </a:extLst>
              </p:cNvPr>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2" name="任意多边形: 形状 1011">
                <a:extLst>
                  <a:ext uri="{FF2B5EF4-FFF2-40B4-BE49-F238E27FC236}">
                    <a16:creationId xmlns:a16="http://schemas.microsoft.com/office/drawing/2014/main" id="{9521A288-27EF-473C-B536-012E7577D9AB}"/>
                  </a:ext>
                </a:extLst>
              </p:cNvPr>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3" name="任意多边形: 形状 1012">
                <a:extLst>
                  <a:ext uri="{FF2B5EF4-FFF2-40B4-BE49-F238E27FC236}">
                    <a16:creationId xmlns:a16="http://schemas.microsoft.com/office/drawing/2014/main" id="{E1D3398E-A4F9-430A-BD22-129B6F0D750B}"/>
                  </a:ext>
                </a:extLst>
              </p:cNvPr>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4" name="任意多边形: 形状 1013">
                <a:extLst>
                  <a:ext uri="{FF2B5EF4-FFF2-40B4-BE49-F238E27FC236}">
                    <a16:creationId xmlns:a16="http://schemas.microsoft.com/office/drawing/2014/main" id="{6A131C69-A9A8-48B8-8215-AB69EC7AA499}"/>
                  </a:ext>
                </a:extLst>
              </p:cNvPr>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5" name="任意多边形: 形状 1014">
                <a:extLst>
                  <a:ext uri="{FF2B5EF4-FFF2-40B4-BE49-F238E27FC236}">
                    <a16:creationId xmlns:a16="http://schemas.microsoft.com/office/drawing/2014/main" id="{39CBF9A2-BDFE-49B6-914B-6A838AE18C3A}"/>
                  </a:ext>
                </a:extLst>
              </p:cNvPr>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6" name="任意多边形: 形状 1015">
                <a:extLst>
                  <a:ext uri="{FF2B5EF4-FFF2-40B4-BE49-F238E27FC236}">
                    <a16:creationId xmlns:a16="http://schemas.microsoft.com/office/drawing/2014/main" id="{02429C4F-4C11-4E24-BCBD-FDAB1039986E}"/>
                  </a:ext>
                </a:extLst>
              </p:cNvPr>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7" name="任意多边形: 形状 1016">
                <a:extLst>
                  <a:ext uri="{FF2B5EF4-FFF2-40B4-BE49-F238E27FC236}">
                    <a16:creationId xmlns:a16="http://schemas.microsoft.com/office/drawing/2014/main" id="{C5C482E3-83BB-4DA5-96F4-D82E26ACC978}"/>
                  </a:ext>
                </a:extLst>
              </p:cNvPr>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8" name="任意多边形: 形状 1017">
                <a:extLst>
                  <a:ext uri="{FF2B5EF4-FFF2-40B4-BE49-F238E27FC236}">
                    <a16:creationId xmlns:a16="http://schemas.microsoft.com/office/drawing/2014/main" id="{46EED796-EB8F-48C5-B433-19B0B50701E6}"/>
                  </a:ext>
                </a:extLst>
              </p:cNvPr>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9" name="任意多边形: 形状 1018">
                <a:extLst>
                  <a:ext uri="{FF2B5EF4-FFF2-40B4-BE49-F238E27FC236}">
                    <a16:creationId xmlns:a16="http://schemas.microsoft.com/office/drawing/2014/main" id="{1B1DE805-9027-4155-A9CC-E4AA00E4074F}"/>
                  </a:ext>
                </a:extLst>
              </p:cNvPr>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0" name="任意多边形: 形状 1019">
                <a:extLst>
                  <a:ext uri="{FF2B5EF4-FFF2-40B4-BE49-F238E27FC236}">
                    <a16:creationId xmlns:a16="http://schemas.microsoft.com/office/drawing/2014/main" id="{1BF09475-5350-4D53-A2DD-CA840CBCD5F9}"/>
                  </a:ext>
                </a:extLst>
              </p:cNvPr>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1" name="任意多边形: 形状 1020">
                <a:extLst>
                  <a:ext uri="{FF2B5EF4-FFF2-40B4-BE49-F238E27FC236}">
                    <a16:creationId xmlns:a16="http://schemas.microsoft.com/office/drawing/2014/main" id="{9B9326B7-0EEB-4FF1-9912-552E965C2548}"/>
                  </a:ext>
                </a:extLst>
              </p:cNvPr>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2" name="任意多边形: 形状 1021">
                <a:extLst>
                  <a:ext uri="{FF2B5EF4-FFF2-40B4-BE49-F238E27FC236}">
                    <a16:creationId xmlns:a16="http://schemas.microsoft.com/office/drawing/2014/main" id="{0ED8EDEA-EED1-49B1-A2B0-E375C4F90C2F}"/>
                  </a:ext>
                </a:extLst>
              </p:cNvPr>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3" name="任意多边形: 形状 1022">
                <a:extLst>
                  <a:ext uri="{FF2B5EF4-FFF2-40B4-BE49-F238E27FC236}">
                    <a16:creationId xmlns:a16="http://schemas.microsoft.com/office/drawing/2014/main" id="{9F649863-A451-40A3-8189-35F2322679ED}"/>
                  </a:ext>
                </a:extLst>
              </p:cNvPr>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4" name="任意多边形: 形状 1023">
                <a:extLst>
                  <a:ext uri="{FF2B5EF4-FFF2-40B4-BE49-F238E27FC236}">
                    <a16:creationId xmlns:a16="http://schemas.microsoft.com/office/drawing/2014/main" id="{EC235522-CC63-4359-B08D-528A3B50D740}"/>
                  </a:ext>
                </a:extLst>
              </p:cNvPr>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5" name="任意多边形: 形状 1024">
                <a:extLst>
                  <a:ext uri="{FF2B5EF4-FFF2-40B4-BE49-F238E27FC236}">
                    <a16:creationId xmlns:a16="http://schemas.microsoft.com/office/drawing/2014/main" id="{DED98800-FA8A-461D-95E5-35ECBECF8152}"/>
                  </a:ext>
                </a:extLst>
              </p:cNvPr>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6" name="任意多边形: 形状 1025">
                <a:extLst>
                  <a:ext uri="{FF2B5EF4-FFF2-40B4-BE49-F238E27FC236}">
                    <a16:creationId xmlns:a16="http://schemas.microsoft.com/office/drawing/2014/main" id="{84DD29A9-4E35-4DFA-ACC7-A7E21BADFAA0}"/>
                  </a:ext>
                </a:extLst>
              </p:cNvPr>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7" name="任意多边形: 形状 1026">
                <a:extLst>
                  <a:ext uri="{FF2B5EF4-FFF2-40B4-BE49-F238E27FC236}">
                    <a16:creationId xmlns:a16="http://schemas.microsoft.com/office/drawing/2014/main" id="{FEC64434-83AE-4185-BDD5-859E25E2DBC5}"/>
                  </a:ext>
                </a:extLst>
              </p:cNvPr>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8" name="任意多边形: 形状 1027">
                <a:extLst>
                  <a:ext uri="{FF2B5EF4-FFF2-40B4-BE49-F238E27FC236}">
                    <a16:creationId xmlns:a16="http://schemas.microsoft.com/office/drawing/2014/main" id="{1517AB4A-DB85-48E3-9854-15B5271EC8DB}"/>
                  </a:ext>
                </a:extLst>
              </p:cNvPr>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9" name="任意多边形: 形状 1028">
                <a:extLst>
                  <a:ext uri="{FF2B5EF4-FFF2-40B4-BE49-F238E27FC236}">
                    <a16:creationId xmlns:a16="http://schemas.microsoft.com/office/drawing/2014/main" id="{A15A6091-C144-454F-B709-AB158D42F155}"/>
                  </a:ext>
                </a:extLst>
              </p:cNvPr>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0" name="任意多边形: 形状 1029">
                <a:extLst>
                  <a:ext uri="{FF2B5EF4-FFF2-40B4-BE49-F238E27FC236}">
                    <a16:creationId xmlns:a16="http://schemas.microsoft.com/office/drawing/2014/main" id="{3178B165-8A04-457A-B78B-102AED3D34C3}"/>
                  </a:ext>
                </a:extLst>
              </p:cNvPr>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1" name="任意多边形: 形状 1030">
                <a:extLst>
                  <a:ext uri="{FF2B5EF4-FFF2-40B4-BE49-F238E27FC236}">
                    <a16:creationId xmlns:a16="http://schemas.microsoft.com/office/drawing/2014/main" id="{F37373C9-1C8F-41FA-BE9B-5C3C03EE8844}"/>
                  </a:ext>
                </a:extLst>
              </p:cNvPr>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2" name="任意多边形: 形状 1031">
                <a:extLst>
                  <a:ext uri="{FF2B5EF4-FFF2-40B4-BE49-F238E27FC236}">
                    <a16:creationId xmlns:a16="http://schemas.microsoft.com/office/drawing/2014/main" id="{CEED028F-EB22-4242-A056-E649A1DD778D}"/>
                  </a:ext>
                </a:extLst>
              </p:cNvPr>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3" name="任意多边形: 形状 1032">
                <a:extLst>
                  <a:ext uri="{FF2B5EF4-FFF2-40B4-BE49-F238E27FC236}">
                    <a16:creationId xmlns:a16="http://schemas.microsoft.com/office/drawing/2014/main" id="{EF22065C-4AB8-43ED-B07C-6DFB1E34ED39}"/>
                  </a:ext>
                </a:extLst>
              </p:cNvPr>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4" name="任意多边形: 形状 1033">
                <a:extLst>
                  <a:ext uri="{FF2B5EF4-FFF2-40B4-BE49-F238E27FC236}">
                    <a16:creationId xmlns:a16="http://schemas.microsoft.com/office/drawing/2014/main" id="{99F3A6B0-CBD5-47F1-BFCE-9D8D77C27256}"/>
                  </a:ext>
                </a:extLst>
              </p:cNvPr>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5" name="任意多边形: 形状 1034">
                <a:extLst>
                  <a:ext uri="{FF2B5EF4-FFF2-40B4-BE49-F238E27FC236}">
                    <a16:creationId xmlns:a16="http://schemas.microsoft.com/office/drawing/2014/main" id="{069744B6-8E23-41C3-906C-8821C3A834FB}"/>
                  </a:ext>
                </a:extLst>
              </p:cNvPr>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6" name="任意多边形: 形状 1035">
                <a:extLst>
                  <a:ext uri="{FF2B5EF4-FFF2-40B4-BE49-F238E27FC236}">
                    <a16:creationId xmlns:a16="http://schemas.microsoft.com/office/drawing/2014/main" id="{41E62D38-B5FB-4122-BEDF-477FA8F2C684}"/>
                  </a:ext>
                </a:extLst>
              </p:cNvPr>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7" name="任意多边形: 形状 1036">
                <a:extLst>
                  <a:ext uri="{FF2B5EF4-FFF2-40B4-BE49-F238E27FC236}">
                    <a16:creationId xmlns:a16="http://schemas.microsoft.com/office/drawing/2014/main" id="{7C399454-2A90-4415-8DE5-08E275D82786}"/>
                  </a:ext>
                </a:extLst>
              </p:cNvPr>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8" name="任意多边形: 形状 1037">
                <a:extLst>
                  <a:ext uri="{FF2B5EF4-FFF2-40B4-BE49-F238E27FC236}">
                    <a16:creationId xmlns:a16="http://schemas.microsoft.com/office/drawing/2014/main" id="{8231C134-471E-4F76-8C8E-58304055306B}"/>
                  </a:ext>
                </a:extLst>
              </p:cNvPr>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9" name="任意多边形: 形状 1038">
                <a:extLst>
                  <a:ext uri="{FF2B5EF4-FFF2-40B4-BE49-F238E27FC236}">
                    <a16:creationId xmlns:a16="http://schemas.microsoft.com/office/drawing/2014/main" id="{E312ADC6-2DEF-48FD-AA3F-534BCE74BABC}"/>
                  </a:ext>
                </a:extLst>
              </p:cNvPr>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0" name="任意多边形: 形状 1039">
                <a:extLst>
                  <a:ext uri="{FF2B5EF4-FFF2-40B4-BE49-F238E27FC236}">
                    <a16:creationId xmlns:a16="http://schemas.microsoft.com/office/drawing/2014/main" id="{0C4DD758-9F03-4284-9646-3A022C06856D}"/>
                  </a:ext>
                </a:extLst>
              </p:cNvPr>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1" name="任意多边形: 形状 1040">
                <a:extLst>
                  <a:ext uri="{FF2B5EF4-FFF2-40B4-BE49-F238E27FC236}">
                    <a16:creationId xmlns:a16="http://schemas.microsoft.com/office/drawing/2014/main" id="{248EA892-34E9-4DBE-AF7E-A54FCC3DFE3D}"/>
                  </a:ext>
                </a:extLst>
              </p:cNvPr>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2" name="任意多边形: 形状 1041">
                <a:extLst>
                  <a:ext uri="{FF2B5EF4-FFF2-40B4-BE49-F238E27FC236}">
                    <a16:creationId xmlns:a16="http://schemas.microsoft.com/office/drawing/2014/main" id="{76C6C1CF-FA2C-4943-9716-1A150259347B}"/>
                  </a:ext>
                </a:extLst>
              </p:cNvPr>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3" name="任意多边形: 形状 1042">
                <a:extLst>
                  <a:ext uri="{FF2B5EF4-FFF2-40B4-BE49-F238E27FC236}">
                    <a16:creationId xmlns:a16="http://schemas.microsoft.com/office/drawing/2014/main" id="{49FF26EA-B7D8-4D28-899D-00819D07860E}"/>
                  </a:ext>
                </a:extLst>
              </p:cNvPr>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4" name="任意多边形: 形状 1043">
                <a:extLst>
                  <a:ext uri="{FF2B5EF4-FFF2-40B4-BE49-F238E27FC236}">
                    <a16:creationId xmlns:a16="http://schemas.microsoft.com/office/drawing/2014/main" id="{77A0E0E0-6814-4D5B-A742-6C0ECFF8688C}"/>
                  </a:ext>
                </a:extLst>
              </p:cNvPr>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5" name="任意多边形: 形状 1044">
                <a:extLst>
                  <a:ext uri="{FF2B5EF4-FFF2-40B4-BE49-F238E27FC236}">
                    <a16:creationId xmlns:a16="http://schemas.microsoft.com/office/drawing/2014/main" id="{D95DBC70-E2E1-47D6-9743-8ABE80EA60E8}"/>
                  </a:ext>
                </a:extLst>
              </p:cNvPr>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6" name="任意多边形: 形状 1045">
                <a:extLst>
                  <a:ext uri="{FF2B5EF4-FFF2-40B4-BE49-F238E27FC236}">
                    <a16:creationId xmlns:a16="http://schemas.microsoft.com/office/drawing/2014/main" id="{D041464E-4017-4AA1-9AF2-7FD09E489F6F}"/>
                  </a:ext>
                </a:extLst>
              </p:cNvPr>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7" name="任意多边形: 形状 1046">
                <a:extLst>
                  <a:ext uri="{FF2B5EF4-FFF2-40B4-BE49-F238E27FC236}">
                    <a16:creationId xmlns:a16="http://schemas.microsoft.com/office/drawing/2014/main" id="{CBD19950-F05F-46C7-A860-CB0DD43F0918}"/>
                  </a:ext>
                </a:extLst>
              </p:cNvPr>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8" name="任意多边形: 形状 1047">
                <a:extLst>
                  <a:ext uri="{FF2B5EF4-FFF2-40B4-BE49-F238E27FC236}">
                    <a16:creationId xmlns:a16="http://schemas.microsoft.com/office/drawing/2014/main" id="{0C5D3AF9-6950-4980-A394-8DA7FD5DA367}"/>
                  </a:ext>
                </a:extLst>
              </p:cNvPr>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9" name="任意多边形: 形状 1048">
                <a:extLst>
                  <a:ext uri="{FF2B5EF4-FFF2-40B4-BE49-F238E27FC236}">
                    <a16:creationId xmlns:a16="http://schemas.microsoft.com/office/drawing/2014/main" id="{9AE08211-23B5-4ABF-AE44-1F8F21EF1C43}"/>
                  </a:ext>
                </a:extLst>
              </p:cNvPr>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0" name="任意多边形: 形状 1049">
                <a:extLst>
                  <a:ext uri="{FF2B5EF4-FFF2-40B4-BE49-F238E27FC236}">
                    <a16:creationId xmlns:a16="http://schemas.microsoft.com/office/drawing/2014/main" id="{52EB9513-C390-4661-B540-CEA9CE8E29F7}"/>
                  </a:ext>
                </a:extLst>
              </p:cNvPr>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1" name="任意多边形: 形状 1050">
                <a:extLst>
                  <a:ext uri="{FF2B5EF4-FFF2-40B4-BE49-F238E27FC236}">
                    <a16:creationId xmlns:a16="http://schemas.microsoft.com/office/drawing/2014/main" id="{DB29BDAA-1046-48EA-854F-3B7E7A69818B}"/>
                  </a:ext>
                </a:extLst>
              </p:cNvPr>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2" name="任意多边形: 形状 1051">
                <a:extLst>
                  <a:ext uri="{FF2B5EF4-FFF2-40B4-BE49-F238E27FC236}">
                    <a16:creationId xmlns:a16="http://schemas.microsoft.com/office/drawing/2014/main" id="{E1C37017-0EF7-44DC-885E-50393C12C9DF}"/>
                  </a:ext>
                </a:extLst>
              </p:cNvPr>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3" name="任意多边形: 形状 1052">
                <a:extLst>
                  <a:ext uri="{FF2B5EF4-FFF2-40B4-BE49-F238E27FC236}">
                    <a16:creationId xmlns:a16="http://schemas.microsoft.com/office/drawing/2014/main" id="{4BFC970E-8FB0-40A7-9729-F8452BB3EA0E}"/>
                  </a:ext>
                </a:extLst>
              </p:cNvPr>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4" name="任意多边形: 形状 1053">
                <a:extLst>
                  <a:ext uri="{FF2B5EF4-FFF2-40B4-BE49-F238E27FC236}">
                    <a16:creationId xmlns:a16="http://schemas.microsoft.com/office/drawing/2014/main" id="{378D2F82-4A19-4A10-82A5-6439E7BDA9FD}"/>
                  </a:ext>
                </a:extLst>
              </p:cNvPr>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5" name="任意多边形: 形状 1054">
                <a:extLst>
                  <a:ext uri="{FF2B5EF4-FFF2-40B4-BE49-F238E27FC236}">
                    <a16:creationId xmlns:a16="http://schemas.microsoft.com/office/drawing/2014/main" id="{727EE6CE-CE63-445A-A723-F36FB7C3C260}"/>
                  </a:ext>
                </a:extLst>
              </p:cNvPr>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6" name="任意多边形: 形状 1055">
                <a:extLst>
                  <a:ext uri="{FF2B5EF4-FFF2-40B4-BE49-F238E27FC236}">
                    <a16:creationId xmlns:a16="http://schemas.microsoft.com/office/drawing/2014/main" id="{5F75F7E0-04D0-4922-A47A-5A5ECC2DF334}"/>
                  </a:ext>
                </a:extLst>
              </p:cNvPr>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7" name="任意多边形: 形状 1056">
                <a:extLst>
                  <a:ext uri="{FF2B5EF4-FFF2-40B4-BE49-F238E27FC236}">
                    <a16:creationId xmlns:a16="http://schemas.microsoft.com/office/drawing/2014/main" id="{88E19DC4-6693-41D8-9D32-39FDDBC7020B}"/>
                  </a:ext>
                </a:extLst>
              </p:cNvPr>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8" name="任意多边形: 形状 1057">
                <a:extLst>
                  <a:ext uri="{FF2B5EF4-FFF2-40B4-BE49-F238E27FC236}">
                    <a16:creationId xmlns:a16="http://schemas.microsoft.com/office/drawing/2014/main" id="{95FB308E-7515-4945-A6E9-BF91154B288C}"/>
                  </a:ext>
                </a:extLst>
              </p:cNvPr>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9" name="任意多边形: 形状 1058">
                <a:extLst>
                  <a:ext uri="{FF2B5EF4-FFF2-40B4-BE49-F238E27FC236}">
                    <a16:creationId xmlns:a16="http://schemas.microsoft.com/office/drawing/2014/main" id="{4CE60CAF-275A-4B75-B6E2-6886FBCBD101}"/>
                  </a:ext>
                </a:extLst>
              </p:cNvPr>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0" name="任意多边形: 形状 1059">
                <a:extLst>
                  <a:ext uri="{FF2B5EF4-FFF2-40B4-BE49-F238E27FC236}">
                    <a16:creationId xmlns:a16="http://schemas.microsoft.com/office/drawing/2014/main" id="{CC22ADD4-1039-45CF-A77D-CA63EF208804}"/>
                  </a:ext>
                </a:extLst>
              </p:cNvPr>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1" name="任意多边形: 形状 1060">
                <a:extLst>
                  <a:ext uri="{FF2B5EF4-FFF2-40B4-BE49-F238E27FC236}">
                    <a16:creationId xmlns:a16="http://schemas.microsoft.com/office/drawing/2014/main" id="{E50072B1-41F9-4664-A9EA-AEC65A31C5F7}"/>
                  </a:ext>
                </a:extLst>
              </p:cNvPr>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2" name="任意多边形: 形状 1061">
                <a:extLst>
                  <a:ext uri="{FF2B5EF4-FFF2-40B4-BE49-F238E27FC236}">
                    <a16:creationId xmlns:a16="http://schemas.microsoft.com/office/drawing/2014/main" id="{F9925CF5-0060-4EB6-9E78-D5A9C6F06495}"/>
                  </a:ext>
                </a:extLst>
              </p:cNvPr>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3" name="任意多边形: 形状 1062">
                <a:extLst>
                  <a:ext uri="{FF2B5EF4-FFF2-40B4-BE49-F238E27FC236}">
                    <a16:creationId xmlns:a16="http://schemas.microsoft.com/office/drawing/2014/main" id="{D049A98F-E083-4183-91AB-6571D27F29B8}"/>
                  </a:ext>
                </a:extLst>
              </p:cNvPr>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4" name="任意多边形: 形状 1063">
                <a:extLst>
                  <a:ext uri="{FF2B5EF4-FFF2-40B4-BE49-F238E27FC236}">
                    <a16:creationId xmlns:a16="http://schemas.microsoft.com/office/drawing/2014/main" id="{5C987B9C-CFA5-419B-87C5-00A67D695500}"/>
                  </a:ext>
                </a:extLst>
              </p:cNvPr>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5" name="任意多边形: 形状 1064">
                <a:extLst>
                  <a:ext uri="{FF2B5EF4-FFF2-40B4-BE49-F238E27FC236}">
                    <a16:creationId xmlns:a16="http://schemas.microsoft.com/office/drawing/2014/main" id="{898696A3-1E44-4460-8088-5631DB21FD12}"/>
                  </a:ext>
                </a:extLst>
              </p:cNvPr>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6" name="任意多边形: 形状 1065">
                <a:extLst>
                  <a:ext uri="{FF2B5EF4-FFF2-40B4-BE49-F238E27FC236}">
                    <a16:creationId xmlns:a16="http://schemas.microsoft.com/office/drawing/2014/main" id="{3244F0A7-330E-412C-AB57-2CF5865C1FBF}"/>
                  </a:ext>
                </a:extLst>
              </p:cNvPr>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7" name="任意多边形: 形状 1066">
                <a:extLst>
                  <a:ext uri="{FF2B5EF4-FFF2-40B4-BE49-F238E27FC236}">
                    <a16:creationId xmlns:a16="http://schemas.microsoft.com/office/drawing/2014/main" id="{E39537E6-E6EA-4FDF-9848-4E6A6F29AEB4}"/>
                  </a:ext>
                </a:extLst>
              </p:cNvPr>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8" name="任意多边形: 形状 1067">
                <a:extLst>
                  <a:ext uri="{FF2B5EF4-FFF2-40B4-BE49-F238E27FC236}">
                    <a16:creationId xmlns:a16="http://schemas.microsoft.com/office/drawing/2014/main" id="{04C988B7-7433-46EB-87EC-B63E6BE350D0}"/>
                  </a:ext>
                </a:extLst>
              </p:cNvPr>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9" name="任意多边形: 形状 1068">
                <a:extLst>
                  <a:ext uri="{FF2B5EF4-FFF2-40B4-BE49-F238E27FC236}">
                    <a16:creationId xmlns:a16="http://schemas.microsoft.com/office/drawing/2014/main" id="{9380D2C3-2A70-41FF-A0D4-D9AD29623373}"/>
                  </a:ext>
                </a:extLst>
              </p:cNvPr>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0" name="任意多边形: 形状 1069">
                <a:extLst>
                  <a:ext uri="{FF2B5EF4-FFF2-40B4-BE49-F238E27FC236}">
                    <a16:creationId xmlns:a16="http://schemas.microsoft.com/office/drawing/2014/main" id="{486CC58C-6F33-4B8A-871A-32D95BEB1CF9}"/>
                  </a:ext>
                </a:extLst>
              </p:cNvPr>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1" name="任意多边形: 形状 1070">
                <a:extLst>
                  <a:ext uri="{FF2B5EF4-FFF2-40B4-BE49-F238E27FC236}">
                    <a16:creationId xmlns:a16="http://schemas.microsoft.com/office/drawing/2014/main" id="{A32CF0BB-9B35-4B34-B4E4-E45C6BCCA919}"/>
                  </a:ext>
                </a:extLst>
              </p:cNvPr>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2" name="任意多边形: 形状 1071">
                <a:extLst>
                  <a:ext uri="{FF2B5EF4-FFF2-40B4-BE49-F238E27FC236}">
                    <a16:creationId xmlns:a16="http://schemas.microsoft.com/office/drawing/2014/main" id="{7811C355-F27C-42A2-AEFF-FF47A02BADC7}"/>
                  </a:ext>
                </a:extLst>
              </p:cNvPr>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3" name="任意多边形: 形状 1072">
                <a:extLst>
                  <a:ext uri="{FF2B5EF4-FFF2-40B4-BE49-F238E27FC236}">
                    <a16:creationId xmlns:a16="http://schemas.microsoft.com/office/drawing/2014/main" id="{AC93D2A2-EB19-493F-9B93-66040B925CE0}"/>
                  </a:ext>
                </a:extLst>
              </p:cNvPr>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4" name="任意多边形: 形状 1073">
                <a:extLst>
                  <a:ext uri="{FF2B5EF4-FFF2-40B4-BE49-F238E27FC236}">
                    <a16:creationId xmlns:a16="http://schemas.microsoft.com/office/drawing/2014/main" id="{02CBDF04-971E-4E0A-A6A8-B1493FFAF5DA}"/>
                  </a:ext>
                </a:extLst>
              </p:cNvPr>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5" name="任意多边形: 形状 1074">
                <a:extLst>
                  <a:ext uri="{FF2B5EF4-FFF2-40B4-BE49-F238E27FC236}">
                    <a16:creationId xmlns:a16="http://schemas.microsoft.com/office/drawing/2014/main" id="{3D9658FC-AB13-4C2F-8119-90F2BE257DD2}"/>
                  </a:ext>
                </a:extLst>
              </p:cNvPr>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6" name="任意多边形: 形状 1075">
                <a:extLst>
                  <a:ext uri="{FF2B5EF4-FFF2-40B4-BE49-F238E27FC236}">
                    <a16:creationId xmlns:a16="http://schemas.microsoft.com/office/drawing/2014/main" id="{AA0BB8AB-A466-462F-8E93-F7068AA52038}"/>
                  </a:ext>
                </a:extLst>
              </p:cNvPr>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7" name="任意多边形: 形状 1076">
                <a:extLst>
                  <a:ext uri="{FF2B5EF4-FFF2-40B4-BE49-F238E27FC236}">
                    <a16:creationId xmlns:a16="http://schemas.microsoft.com/office/drawing/2014/main" id="{0C8AB133-328F-44B9-9DD7-842214AE8FC2}"/>
                  </a:ext>
                </a:extLst>
              </p:cNvPr>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8" name="任意多边形: 形状 1077">
                <a:extLst>
                  <a:ext uri="{FF2B5EF4-FFF2-40B4-BE49-F238E27FC236}">
                    <a16:creationId xmlns:a16="http://schemas.microsoft.com/office/drawing/2014/main" id="{4DE7F815-474B-4683-9E7C-DEF2F98D923D}"/>
                  </a:ext>
                </a:extLst>
              </p:cNvPr>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9" name="任意多边形: 形状 1078">
                <a:extLst>
                  <a:ext uri="{FF2B5EF4-FFF2-40B4-BE49-F238E27FC236}">
                    <a16:creationId xmlns:a16="http://schemas.microsoft.com/office/drawing/2014/main" id="{D80D0121-92E0-4633-A8C9-140F6E69A141}"/>
                  </a:ext>
                </a:extLst>
              </p:cNvPr>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0" name="任意多边形: 形状 1079">
                <a:extLst>
                  <a:ext uri="{FF2B5EF4-FFF2-40B4-BE49-F238E27FC236}">
                    <a16:creationId xmlns:a16="http://schemas.microsoft.com/office/drawing/2014/main" id="{35A72F7E-913E-4212-A978-4B257DDC3485}"/>
                  </a:ext>
                </a:extLst>
              </p:cNvPr>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1" name="任意多边形: 形状 1080">
                <a:extLst>
                  <a:ext uri="{FF2B5EF4-FFF2-40B4-BE49-F238E27FC236}">
                    <a16:creationId xmlns:a16="http://schemas.microsoft.com/office/drawing/2014/main" id="{1B3A2911-F597-44E1-A16B-620C8489A0CB}"/>
                  </a:ext>
                </a:extLst>
              </p:cNvPr>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2" name="任意多边形: 形状 1081">
                <a:extLst>
                  <a:ext uri="{FF2B5EF4-FFF2-40B4-BE49-F238E27FC236}">
                    <a16:creationId xmlns:a16="http://schemas.microsoft.com/office/drawing/2014/main" id="{E336A52B-26B0-4839-9804-152665646749}"/>
                  </a:ext>
                </a:extLst>
              </p:cNvPr>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3" name="任意多边形: 形状 1082">
                <a:extLst>
                  <a:ext uri="{FF2B5EF4-FFF2-40B4-BE49-F238E27FC236}">
                    <a16:creationId xmlns:a16="http://schemas.microsoft.com/office/drawing/2014/main" id="{292DA8A0-F0A1-43C0-818E-EBFF96AA3E53}"/>
                  </a:ext>
                </a:extLst>
              </p:cNvPr>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4" name="任意多边形: 形状 1083">
                <a:extLst>
                  <a:ext uri="{FF2B5EF4-FFF2-40B4-BE49-F238E27FC236}">
                    <a16:creationId xmlns:a16="http://schemas.microsoft.com/office/drawing/2014/main" id="{CE53DC43-9301-45F8-B014-94F9973F359F}"/>
                  </a:ext>
                </a:extLst>
              </p:cNvPr>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5" name="任意多边形: 形状 1084">
                <a:extLst>
                  <a:ext uri="{FF2B5EF4-FFF2-40B4-BE49-F238E27FC236}">
                    <a16:creationId xmlns:a16="http://schemas.microsoft.com/office/drawing/2014/main" id="{321C7595-6BC1-4CDA-933C-22C2DCFA8018}"/>
                  </a:ext>
                </a:extLst>
              </p:cNvPr>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6" name="任意多边形: 形状 1085">
                <a:extLst>
                  <a:ext uri="{FF2B5EF4-FFF2-40B4-BE49-F238E27FC236}">
                    <a16:creationId xmlns:a16="http://schemas.microsoft.com/office/drawing/2014/main" id="{6D2D06D5-410A-400A-BB4D-593F565337EC}"/>
                  </a:ext>
                </a:extLst>
              </p:cNvPr>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7" name="任意多边形: 形状 1086">
                <a:extLst>
                  <a:ext uri="{FF2B5EF4-FFF2-40B4-BE49-F238E27FC236}">
                    <a16:creationId xmlns:a16="http://schemas.microsoft.com/office/drawing/2014/main" id="{28B4609D-1242-4B57-B282-33A9DE6F2047}"/>
                  </a:ext>
                </a:extLst>
              </p:cNvPr>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8" name="任意多边形: 形状 1087">
                <a:extLst>
                  <a:ext uri="{FF2B5EF4-FFF2-40B4-BE49-F238E27FC236}">
                    <a16:creationId xmlns:a16="http://schemas.microsoft.com/office/drawing/2014/main" id="{28810AB1-3337-4160-B910-67B949B1FE53}"/>
                  </a:ext>
                </a:extLst>
              </p:cNvPr>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9" name="任意多边形: 形状 1088">
                <a:extLst>
                  <a:ext uri="{FF2B5EF4-FFF2-40B4-BE49-F238E27FC236}">
                    <a16:creationId xmlns:a16="http://schemas.microsoft.com/office/drawing/2014/main" id="{C51F567A-CC6F-43D1-9672-36ADF6BB2D46}"/>
                  </a:ext>
                </a:extLst>
              </p:cNvPr>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0" name="任意多边形: 形状 1089">
                <a:extLst>
                  <a:ext uri="{FF2B5EF4-FFF2-40B4-BE49-F238E27FC236}">
                    <a16:creationId xmlns:a16="http://schemas.microsoft.com/office/drawing/2014/main" id="{8F3D1FF4-3C22-4B9F-B56D-C088E35EF2DB}"/>
                  </a:ext>
                </a:extLst>
              </p:cNvPr>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1" name="任意多边形: 形状 1090">
                <a:extLst>
                  <a:ext uri="{FF2B5EF4-FFF2-40B4-BE49-F238E27FC236}">
                    <a16:creationId xmlns:a16="http://schemas.microsoft.com/office/drawing/2014/main" id="{57DDF57C-D5B1-4FD9-BDA5-7CFE9B3CEB95}"/>
                  </a:ext>
                </a:extLst>
              </p:cNvPr>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2" name="任意多边形: 形状 1091">
                <a:extLst>
                  <a:ext uri="{FF2B5EF4-FFF2-40B4-BE49-F238E27FC236}">
                    <a16:creationId xmlns:a16="http://schemas.microsoft.com/office/drawing/2014/main" id="{AB06A8E4-EF59-4DBD-8AA6-C0697E1A03BE}"/>
                  </a:ext>
                </a:extLst>
              </p:cNvPr>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3" name="任意多边形: 形状 1092">
                <a:extLst>
                  <a:ext uri="{FF2B5EF4-FFF2-40B4-BE49-F238E27FC236}">
                    <a16:creationId xmlns:a16="http://schemas.microsoft.com/office/drawing/2014/main" id="{6CB88559-1DE3-4775-8C41-84C7FEAB91E3}"/>
                  </a:ext>
                </a:extLst>
              </p:cNvPr>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4" name="任意多边形: 形状 1093">
                <a:extLst>
                  <a:ext uri="{FF2B5EF4-FFF2-40B4-BE49-F238E27FC236}">
                    <a16:creationId xmlns:a16="http://schemas.microsoft.com/office/drawing/2014/main" id="{83334975-055C-4235-9D36-26CF33E2A0CB}"/>
                  </a:ext>
                </a:extLst>
              </p:cNvPr>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5" name="任意多边形: 形状 1094">
                <a:extLst>
                  <a:ext uri="{FF2B5EF4-FFF2-40B4-BE49-F238E27FC236}">
                    <a16:creationId xmlns:a16="http://schemas.microsoft.com/office/drawing/2014/main" id="{3DA8C2E8-3EA3-41F7-88B7-E7BE7F917D06}"/>
                  </a:ext>
                </a:extLst>
              </p:cNvPr>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6" name="任意多边形: 形状 1095">
                <a:extLst>
                  <a:ext uri="{FF2B5EF4-FFF2-40B4-BE49-F238E27FC236}">
                    <a16:creationId xmlns:a16="http://schemas.microsoft.com/office/drawing/2014/main" id="{AC6983BB-38E3-4B17-B8A3-2B9AF2D6C17D}"/>
                  </a:ext>
                </a:extLst>
              </p:cNvPr>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7" name="任意多边形: 形状 1096">
                <a:extLst>
                  <a:ext uri="{FF2B5EF4-FFF2-40B4-BE49-F238E27FC236}">
                    <a16:creationId xmlns:a16="http://schemas.microsoft.com/office/drawing/2014/main" id="{B7AB0540-142D-4538-BA8F-B348CD073F5F}"/>
                  </a:ext>
                </a:extLst>
              </p:cNvPr>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8" name="任意多边形: 形状 1097">
                <a:extLst>
                  <a:ext uri="{FF2B5EF4-FFF2-40B4-BE49-F238E27FC236}">
                    <a16:creationId xmlns:a16="http://schemas.microsoft.com/office/drawing/2014/main" id="{BE8EDDF8-D971-4EEC-BBA2-A79AAEFEC77A}"/>
                  </a:ext>
                </a:extLst>
              </p:cNvPr>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9" name="任意多边形: 形状 1098">
                <a:extLst>
                  <a:ext uri="{FF2B5EF4-FFF2-40B4-BE49-F238E27FC236}">
                    <a16:creationId xmlns:a16="http://schemas.microsoft.com/office/drawing/2014/main" id="{7F4214B4-6154-4524-B7D6-D922319E7F14}"/>
                  </a:ext>
                </a:extLst>
              </p:cNvPr>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0" name="任意多边形: 形状 1099">
                <a:extLst>
                  <a:ext uri="{FF2B5EF4-FFF2-40B4-BE49-F238E27FC236}">
                    <a16:creationId xmlns:a16="http://schemas.microsoft.com/office/drawing/2014/main" id="{7000438A-5E0B-42F9-96B4-50D6528B500A}"/>
                  </a:ext>
                </a:extLst>
              </p:cNvPr>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1" name="任意多边形: 形状 1100">
                <a:extLst>
                  <a:ext uri="{FF2B5EF4-FFF2-40B4-BE49-F238E27FC236}">
                    <a16:creationId xmlns:a16="http://schemas.microsoft.com/office/drawing/2014/main" id="{453CF0AD-D852-4DC1-9166-4E564DAFC164}"/>
                  </a:ext>
                </a:extLst>
              </p:cNvPr>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2" name="任意多边形: 形状 1101">
                <a:extLst>
                  <a:ext uri="{FF2B5EF4-FFF2-40B4-BE49-F238E27FC236}">
                    <a16:creationId xmlns:a16="http://schemas.microsoft.com/office/drawing/2014/main" id="{16A707A8-03F8-4AFF-B080-D87662FFB5A7}"/>
                  </a:ext>
                </a:extLst>
              </p:cNvPr>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3" name="任意多边形: 形状 1102">
                <a:extLst>
                  <a:ext uri="{FF2B5EF4-FFF2-40B4-BE49-F238E27FC236}">
                    <a16:creationId xmlns:a16="http://schemas.microsoft.com/office/drawing/2014/main" id="{B594C94E-53AA-4CED-B616-6F506B3301AE}"/>
                  </a:ext>
                </a:extLst>
              </p:cNvPr>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4" name="任意多边形: 形状 1103">
                <a:extLst>
                  <a:ext uri="{FF2B5EF4-FFF2-40B4-BE49-F238E27FC236}">
                    <a16:creationId xmlns:a16="http://schemas.microsoft.com/office/drawing/2014/main" id="{186969EC-5759-4E17-8829-62348D92CAA9}"/>
                  </a:ext>
                </a:extLst>
              </p:cNvPr>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5" name="任意多边形: 形状 1104">
                <a:extLst>
                  <a:ext uri="{FF2B5EF4-FFF2-40B4-BE49-F238E27FC236}">
                    <a16:creationId xmlns:a16="http://schemas.microsoft.com/office/drawing/2014/main" id="{E7975146-2833-436B-8DB0-82E9883142D7}"/>
                  </a:ext>
                </a:extLst>
              </p:cNvPr>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6" name="任意多边形: 形状 1105">
                <a:extLst>
                  <a:ext uri="{FF2B5EF4-FFF2-40B4-BE49-F238E27FC236}">
                    <a16:creationId xmlns:a16="http://schemas.microsoft.com/office/drawing/2014/main" id="{3D963E5B-50CF-40CF-84CF-A623E2A6AF75}"/>
                  </a:ext>
                </a:extLst>
              </p:cNvPr>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7" name="任意多边形: 形状 1106">
                <a:extLst>
                  <a:ext uri="{FF2B5EF4-FFF2-40B4-BE49-F238E27FC236}">
                    <a16:creationId xmlns:a16="http://schemas.microsoft.com/office/drawing/2014/main" id="{E44FD52D-5637-4523-9A3E-F03F78349E0A}"/>
                  </a:ext>
                </a:extLst>
              </p:cNvPr>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8" name="任意多边形: 形状 1107">
                <a:extLst>
                  <a:ext uri="{FF2B5EF4-FFF2-40B4-BE49-F238E27FC236}">
                    <a16:creationId xmlns:a16="http://schemas.microsoft.com/office/drawing/2014/main" id="{AA6CB94B-603B-4D5E-ACF8-486E919D46BA}"/>
                  </a:ext>
                </a:extLst>
              </p:cNvPr>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9" name="任意多边形: 形状 1108">
                <a:extLst>
                  <a:ext uri="{FF2B5EF4-FFF2-40B4-BE49-F238E27FC236}">
                    <a16:creationId xmlns:a16="http://schemas.microsoft.com/office/drawing/2014/main" id="{EC2F8689-8AFD-4FA6-BEDD-18B8DFD95524}"/>
                  </a:ext>
                </a:extLst>
              </p:cNvPr>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0" name="任意多边形: 形状 1109">
                <a:extLst>
                  <a:ext uri="{FF2B5EF4-FFF2-40B4-BE49-F238E27FC236}">
                    <a16:creationId xmlns:a16="http://schemas.microsoft.com/office/drawing/2014/main" id="{15FF2D3A-6864-435D-A66A-FC117252BA06}"/>
                  </a:ext>
                </a:extLst>
              </p:cNvPr>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1" name="任意多边形: 形状 1110">
                <a:extLst>
                  <a:ext uri="{FF2B5EF4-FFF2-40B4-BE49-F238E27FC236}">
                    <a16:creationId xmlns:a16="http://schemas.microsoft.com/office/drawing/2014/main" id="{AC3B4F29-0067-4E06-8E20-A980ED06F2C6}"/>
                  </a:ext>
                </a:extLst>
              </p:cNvPr>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2" name="任意多边形: 形状 1111">
                <a:extLst>
                  <a:ext uri="{FF2B5EF4-FFF2-40B4-BE49-F238E27FC236}">
                    <a16:creationId xmlns:a16="http://schemas.microsoft.com/office/drawing/2014/main" id="{BD0352AD-3462-4FB8-992F-6E99DAACBB2D}"/>
                  </a:ext>
                </a:extLst>
              </p:cNvPr>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3" name="任意多边形: 形状 1112">
                <a:extLst>
                  <a:ext uri="{FF2B5EF4-FFF2-40B4-BE49-F238E27FC236}">
                    <a16:creationId xmlns:a16="http://schemas.microsoft.com/office/drawing/2014/main" id="{C9B3788E-F942-4103-9D0D-BF7FD22A9784}"/>
                  </a:ext>
                </a:extLst>
              </p:cNvPr>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4" name="任意多边形: 形状 1113">
                <a:extLst>
                  <a:ext uri="{FF2B5EF4-FFF2-40B4-BE49-F238E27FC236}">
                    <a16:creationId xmlns:a16="http://schemas.microsoft.com/office/drawing/2014/main" id="{2BDDADC2-5B21-40DC-9A52-A404B6DF3CDA}"/>
                  </a:ext>
                </a:extLst>
              </p:cNvPr>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5" name="任意多边形: 形状 1114">
                <a:extLst>
                  <a:ext uri="{FF2B5EF4-FFF2-40B4-BE49-F238E27FC236}">
                    <a16:creationId xmlns:a16="http://schemas.microsoft.com/office/drawing/2014/main" id="{34D348D5-20C6-40D9-A2CB-1DB16619A980}"/>
                  </a:ext>
                </a:extLst>
              </p:cNvPr>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6" name="任意多边形: 形状 1115">
                <a:extLst>
                  <a:ext uri="{FF2B5EF4-FFF2-40B4-BE49-F238E27FC236}">
                    <a16:creationId xmlns:a16="http://schemas.microsoft.com/office/drawing/2014/main" id="{5C2D73B3-83F9-411A-A07F-2C79188E5FF4}"/>
                  </a:ext>
                </a:extLst>
              </p:cNvPr>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7" name="任意多边形: 形状 1116">
                <a:extLst>
                  <a:ext uri="{FF2B5EF4-FFF2-40B4-BE49-F238E27FC236}">
                    <a16:creationId xmlns:a16="http://schemas.microsoft.com/office/drawing/2014/main" id="{18F60F45-4185-4409-8704-29787684204C}"/>
                  </a:ext>
                </a:extLst>
              </p:cNvPr>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8" name="任意多边形: 形状 1117">
                <a:extLst>
                  <a:ext uri="{FF2B5EF4-FFF2-40B4-BE49-F238E27FC236}">
                    <a16:creationId xmlns:a16="http://schemas.microsoft.com/office/drawing/2014/main" id="{C4F5EBDF-5F53-48B0-AB30-D373F09CB6F4}"/>
                  </a:ext>
                </a:extLst>
              </p:cNvPr>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9" name="任意多边形: 形状 1118">
                <a:extLst>
                  <a:ext uri="{FF2B5EF4-FFF2-40B4-BE49-F238E27FC236}">
                    <a16:creationId xmlns:a16="http://schemas.microsoft.com/office/drawing/2014/main" id="{0F10149B-45E5-4F1E-B3C0-C2CAD7C51844}"/>
                  </a:ext>
                </a:extLst>
              </p:cNvPr>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0" name="任意多边形: 形状 1119">
                <a:extLst>
                  <a:ext uri="{FF2B5EF4-FFF2-40B4-BE49-F238E27FC236}">
                    <a16:creationId xmlns:a16="http://schemas.microsoft.com/office/drawing/2014/main" id="{FD8D7662-4F36-4950-8B74-9E6512C7DBDC}"/>
                  </a:ext>
                </a:extLst>
              </p:cNvPr>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1" name="任意多边形: 形状 1120">
                <a:extLst>
                  <a:ext uri="{FF2B5EF4-FFF2-40B4-BE49-F238E27FC236}">
                    <a16:creationId xmlns:a16="http://schemas.microsoft.com/office/drawing/2014/main" id="{75D04DA7-321A-4C5B-AAD1-A1AE1D32631F}"/>
                  </a:ext>
                </a:extLst>
              </p:cNvPr>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2" name="任意多边形: 形状 1121">
                <a:extLst>
                  <a:ext uri="{FF2B5EF4-FFF2-40B4-BE49-F238E27FC236}">
                    <a16:creationId xmlns:a16="http://schemas.microsoft.com/office/drawing/2014/main" id="{FADA572C-E04C-4B73-BD91-0ED16CA8E7B9}"/>
                  </a:ext>
                </a:extLst>
              </p:cNvPr>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3" name="任意多边形: 形状 1122">
                <a:extLst>
                  <a:ext uri="{FF2B5EF4-FFF2-40B4-BE49-F238E27FC236}">
                    <a16:creationId xmlns:a16="http://schemas.microsoft.com/office/drawing/2014/main" id="{2DAFD438-FFB8-45F5-A5FF-41F54CA664B1}"/>
                  </a:ext>
                </a:extLst>
              </p:cNvPr>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4" name="任意多边形: 形状 1123">
                <a:extLst>
                  <a:ext uri="{FF2B5EF4-FFF2-40B4-BE49-F238E27FC236}">
                    <a16:creationId xmlns:a16="http://schemas.microsoft.com/office/drawing/2014/main" id="{FDD8030B-092E-469D-9759-52E549807A44}"/>
                  </a:ext>
                </a:extLst>
              </p:cNvPr>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5" name="任意多边形: 形状 1124">
                <a:extLst>
                  <a:ext uri="{FF2B5EF4-FFF2-40B4-BE49-F238E27FC236}">
                    <a16:creationId xmlns:a16="http://schemas.microsoft.com/office/drawing/2014/main" id="{032A66AC-1314-4EE3-A45C-5E2BF76ED07E}"/>
                  </a:ext>
                </a:extLst>
              </p:cNvPr>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6" name="任意多边形: 形状 1125">
                <a:extLst>
                  <a:ext uri="{FF2B5EF4-FFF2-40B4-BE49-F238E27FC236}">
                    <a16:creationId xmlns:a16="http://schemas.microsoft.com/office/drawing/2014/main" id="{23DBB541-BA00-4154-8955-E8E4864B6899}"/>
                  </a:ext>
                </a:extLst>
              </p:cNvPr>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7" name="任意多边形: 形状 1126">
                <a:extLst>
                  <a:ext uri="{FF2B5EF4-FFF2-40B4-BE49-F238E27FC236}">
                    <a16:creationId xmlns:a16="http://schemas.microsoft.com/office/drawing/2014/main" id="{82BD8B3F-5043-44A3-9CFD-49AD9DC051F4}"/>
                  </a:ext>
                </a:extLst>
              </p:cNvPr>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8" name="任意多边形: 形状 1127">
                <a:extLst>
                  <a:ext uri="{FF2B5EF4-FFF2-40B4-BE49-F238E27FC236}">
                    <a16:creationId xmlns:a16="http://schemas.microsoft.com/office/drawing/2014/main" id="{E8D539B4-2FF9-4EEA-AAC9-3D4CF8197B59}"/>
                  </a:ext>
                </a:extLst>
              </p:cNvPr>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9" name="任意多边形: 形状 1128">
                <a:extLst>
                  <a:ext uri="{FF2B5EF4-FFF2-40B4-BE49-F238E27FC236}">
                    <a16:creationId xmlns:a16="http://schemas.microsoft.com/office/drawing/2014/main" id="{8DB1AE19-0E86-4017-87DF-A89A000BBF6B}"/>
                  </a:ext>
                </a:extLst>
              </p:cNvPr>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0" name="任意多边形: 形状 1129">
                <a:extLst>
                  <a:ext uri="{FF2B5EF4-FFF2-40B4-BE49-F238E27FC236}">
                    <a16:creationId xmlns:a16="http://schemas.microsoft.com/office/drawing/2014/main" id="{4A0AEE76-000D-4701-806E-226D0C41C17F}"/>
                  </a:ext>
                </a:extLst>
              </p:cNvPr>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1" name="任意多边形: 形状 1130">
                <a:extLst>
                  <a:ext uri="{FF2B5EF4-FFF2-40B4-BE49-F238E27FC236}">
                    <a16:creationId xmlns:a16="http://schemas.microsoft.com/office/drawing/2014/main" id="{C3313B66-027B-460B-86F4-FE4E2C6916C3}"/>
                  </a:ext>
                </a:extLst>
              </p:cNvPr>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2" name="任意多边形: 形状 1131">
                <a:extLst>
                  <a:ext uri="{FF2B5EF4-FFF2-40B4-BE49-F238E27FC236}">
                    <a16:creationId xmlns:a16="http://schemas.microsoft.com/office/drawing/2014/main" id="{7956B3C7-32A4-447A-B2A6-2EDDF80AF65D}"/>
                  </a:ext>
                </a:extLst>
              </p:cNvPr>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3" name="任意多边形: 形状 1132">
                <a:extLst>
                  <a:ext uri="{FF2B5EF4-FFF2-40B4-BE49-F238E27FC236}">
                    <a16:creationId xmlns:a16="http://schemas.microsoft.com/office/drawing/2014/main" id="{0C35EC0D-1B60-4C03-9CAC-9A68BAAF2463}"/>
                  </a:ext>
                </a:extLst>
              </p:cNvPr>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4" name="任意多边形: 形状 1133">
                <a:extLst>
                  <a:ext uri="{FF2B5EF4-FFF2-40B4-BE49-F238E27FC236}">
                    <a16:creationId xmlns:a16="http://schemas.microsoft.com/office/drawing/2014/main" id="{EA7D03D7-A337-4A0B-8BA8-4577E4BB98F8}"/>
                  </a:ext>
                </a:extLst>
              </p:cNvPr>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5" name="任意多边形: 形状 1134">
                <a:extLst>
                  <a:ext uri="{FF2B5EF4-FFF2-40B4-BE49-F238E27FC236}">
                    <a16:creationId xmlns:a16="http://schemas.microsoft.com/office/drawing/2014/main" id="{ED836D6D-2BD5-49BF-B515-4540B75DDD2A}"/>
                  </a:ext>
                </a:extLst>
              </p:cNvPr>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6" name="任意多边形: 形状 1135">
                <a:extLst>
                  <a:ext uri="{FF2B5EF4-FFF2-40B4-BE49-F238E27FC236}">
                    <a16:creationId xmlns:a16="http://schemas.microsoft.com/office/drawing/2014/main" id="{368684DF-A264-41F3-A64D-7D4EE1A29F5E}"/>
                  </a:ext>
                </a:extLst>
              </p:cNvPr>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7" name="任意多边形: 形状 1136">
                <a:extLst>
                  <a:ext uri="{FF2B5EF4-FFF2-40B4-BE49-F238E27FC236}">
                    <a16:creationId xmlns:a16="http://schemas.microsoft.com/office/drawing/2014/main" id="{252614A5-BB1B-44E6-B76A-7139B7F3CBAE}"/>
                  </a:ext>
                </a:extLst>
              </p:cNvPr>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8" name="任意多边形: 形状 1137">
                <a:extLst>
                  <a:ext uri="{FF2B5EF4-FFF2-40B4-BE49-F238E27FC236}">
                    <a16:creationId xmlns:a16="http://schemas.microsoft.com/office/drawing/2014/main" id="{E5B0BF7A-6322-4F4D-A020-00094F8E097F}"/>
                  </a:ext>
                </a:extLst>
              </p:cNvPr>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9" name="任意多边形: 形状 1138">
                <a:extLst>
                  <a:ext uri="{FF2B5EF4-FFF2-40B4-BE49-F238E27FC236}">
                    <a16:creationId xmlns:a16="http://schemas.microsoft.com/office/drawing/2014/main" id="{D2820B87-A829-45EE-B7E6-88AF3C860677}"/>
                  </a:ext>
                </a:extLst>
              </p:cNvPr>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0" name="任意多边形: 形状 1139">
                <a:extLst>
                  <a:ext uri="{FF2B5EF4-FFF2-40B4-BE49-F238E27FC236}">
                    <a16:creationId xmlns:a16="http://schemas.microsoft.com/office/drawing/2014/main" id="{466A0705-2715-4DA9-B7B6-63FD2652416C}"/>
                  </a:ext>
                </a:extLst>
              </p:cNvPr>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1" name="任意多边形: 形状 1140">
                <a:extLst>
                  <a:ext uri="{FF2B5EF4-FFF2-40B4-BE49-F238E27FC236}">
                    <a16:creationId xmlns:a16="http://schemas.microsoft.com/office/drawing/2014/main" id="{606725E4-ACE1-4D98-8AD6-2F3F5711B2FD}"/>
                  </a:ext>
                </a:extLst>
              </p:cNvPr>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2" name="任意多边形: 形状 1141">
                <a:extLst>
                  <a:ext uri="{FF2B5EF4-FFF2-40B4-BE49-F238E27FC236}">
                    <a16:creationId xmlns:a16="http://schemas.microsoft.com/office/drawing/2014/main" id="{CCA37288-03DE-46BD-80F3-2DCF24D76652}"/>
                  </a:ext>
                </a:extLst>
              </p:cNvPr>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3" name="任意多边形: 形状 1142">
                <a:extLst>
                  <a:ext uri="{FF2B5EF4-FFF2-40B4-BE49-F238E27FC236}">
                    <a16:creationId xmlns:a16="http://schemas.microsoft.com/office/drawing/2014/main" id="{22322251-1C82-4A55-B83A-7F0D00F738BE}"/>
                  </a:ext>
                </a:extLst>
              </p:cNvPr>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4" name="任意多边形: 形状 1143">
                <a:extLst>
                  <a:ext uri="{FF2B5EF4-FFF2-40B4-BE49-F238E27FC236}">
                    <a16:creationId xmlns:a16="http://schemas.microsoft.com/office/drawing/2014/main" id="{8A2378EE-BAA5-4D53-A18C-59ED0C9DC954}"/>
                  </a:ext>
                </a:extLst>
              </p:cNvPr>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5" name="任意多边形: 形状 1144">
                <a:extLst>
                  <a:ext uri="{FF2B5EF4-FFF2-40B4-BE49-F238E27FC236}">
                    <a16:creationId xmlns:a16="http://schemas.microsoft.com/office/drawing/2014/main" id="{0A15F29C-EF27-4BA6-9834-B040E513A9FC}"/>
                  </a:ext>
                </a:extLst>
              </p:cNvPr>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6" name="任意多边形: 形状 1145">
                <a:extLst>
                  <a:ext uri="{FF2B5EF4-FFF2-40B4-BE49-F238E27FC236}">
                    <a16:creationId xmlns:a16="http://schemas.microsoft.com/office/drawing/2014/main" id="{BB91EF80-768E-4893-A365-3D489E4C2371}"/>
                  </a:ext>
                </a:extLst>
              </p:cNvPr>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7" name="任意多边形: 形状 1146">
                <a:extLst>
                  <a:ext uri="{FF2B5EF4-FFF2-40B4-BE49-F238E27FC236}">
                    <a16:creationId xmlns:a16="http://schemas.microsoft.com/office/drawing/2014/main" id="{DC34B29C-0EF6-4E50-B0E5-5C2A5729E211}"/>
                  </a:ext>
                </a:extLst>
              </p:cNvPr>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8" name="任意多边形: 形状 1147">
                <a:extLst>
                  <a:ext uri="{FF2B5EF4-FFF2-40B4-BE49-F238E27FC236}">
                    <a16:creationId xmlns:a16="http://schemas.microsoft.com/office/drawing/2014/main" id="{A0F5FE73-BF73-4630-BDBD-EE174035B756}"/>
                  </a:ext>
                </a:extLst>
              </p:cNvPr>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9" name="任意多边形: 形状 1148">
                <a:extLst>
                  <a:ext uri="{FF2B5EF4-FFF2-40B4-BE49-F238E27FC236}">
                    <a16:creationId xmlns:a16="http://schemas.microsoft.com/office/drawing/2014/main" id="{BE1F19E6-4078-443A-91C0-1860659649A5}"/>
                  </a:ext>
                </a:extLst>
              </p:cNvPr>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0" name="任意多边形: 形状 1149">
                <a:extLst>
                  <a:ext uri="{FF2B5EF4-FFF2-40B4-BE49-F238E27FC236}">
                    <a16:creationId xmlns:a16="http://schemas.microsoft.com/office/drawing/2014/main" id="{652AAF53-DD55-4EBF-95B8-B068D8F7FAA0}"/>
                  </a:ext>
                </a:extLst>
              </p:cNvPr>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1" name="任意多边形: 形状 1150">
                <a:extLst>
                  <a:ext uri="{FF2B5EF4-FFF2-40B4-BE49-F238E27FC236}">
                    <a16:creationId xmlns:a16="http://schemas.microsoft.com/office/drawing/2014/main" id="{62DE8733-2A74-48F5-A3B4-C72AD9C2F5C0}"/>
                  </a:ext>
                </a:extLst>
              </p:cNvPr>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2" name="任意多边形: 形状 1151">
                <a:extLst>
                  <a:ext uri="{FF2B5EF4-FFF2-40B4-BE49-F238E27FC236}">
                    <a16:creationId xmlns:a16="http://schemas.microsoft.com/office/drawing/2014/main" id="{FC84B0C8-2445-47D8-B000-2DD9BBE222CA}"/>
                  </a:ext>
                </a:extLst>
              </p:cNvPr>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3" name="任意多边形: 形状 1152">
                <a:extLst>
                  <a:ext uri="{FF2B5EF4-FFF2-40B4-BE49-F238E27FC236}">
                    <a16:creationId xmlns:a16="http://schemas.microsoft.com/office/drawing/2014/main" id="{58CB9E56-C3CA-4877-87F2-946D5752FCB8}"/>
                  </a:ext>
                </a:extLst>
              </p:cNvPr>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4" name="任意多边形: 形状 1153">
                <a:extLst>
                  <a:ext uri="{FF2B5EF4-FFF2-40B4-BE49-F238E27FC236}">
                    <a16:creationId xmlns:a16="http://schemas.microsoft.com/office/drawing/2014/main" id="{D3BDB894-7093-4B75-BA75-52B581B36E3E}"/>
                  </a:ext>
                </a:extLst>
              </p:cNvPr>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5" name="任意多边形: 形状 1154">
                <a:extLst>
                  <a:ext uri="{FF2B5EF4-FFF2-40B4-BE49-F238E27FC236}">
                    <a16:creationId xmlns:a16="http://schemas.microsoft.com/office/drawing/2014/main" id="{88FDF10A-FBB0-486D-B9C0-44147AE86CDB}"/>
                  </a:ext>
                </a:extLst>
              </p:cNvPr>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6" name="任意多边形: 形状 1155">
                <a:extLst>
                  <a:ext uri="{FF2B5EF4-FFF2-40B4-BE49-F238E27FC236}">
                    <a16:creationId xmlns:a16="http://schemas.microsoft.com/office/drawing/2014/main" id="{05D0A0AF-B400-4A42-8D6B-83578B0E915C}"/>
                  </a:ext>
                </a:extLst>
              </p:cNvPr>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7" name="任意多边形: 形状 1156">
                <a:extLst>
                  <a:ext uri="{FF2B5EF4-FFF2-40B4-BE49-F238E27FC236}">
                    <a16:creationId xmlns:a16="http://schemas.microsoft.com/office/drawing/2014/main" id="{A1C37E96-50DF-4A34-97FA-E0886D679F60}"/>
                  </a:ext>
                </a:extLst>
              </p:cNvPr>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8" name="任意多边形: 形状 1157">
                <a:extLst>
                  <a:ext uri="{FF2B5EF4-FFF2-40B4-BE49-F238E27FC236}">
                    <a16:creationId xmlns:a16="http://schemas.microsoft.com/office/drawing/2014/main" id="{A9330F82-2AC0-4FF0-821B-D843B5B233E7}"/>
                  </a:ext>
                </a:extLst>
              </p:cNvPr>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9" name="任意多边形: 形状 1158">
                <a:extLst>
                  <a:ext uri="{FF2B5EF4-FFF2-40B4-BE49-F238E27FC236}">
                    <a16:creationId xmlns:a16="http://schemas.microsoft.com/office/drawing/2014/main" id="{CCA64A1A-4B61-46D3-A4BE-6469D4FDB97B}"/>
                  </a:ext>
                </a:extLst>
              </p:cNvPr>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0" name="任意多边形: 形状 1159">
                <a:extLst>
                  <a:ext uri="{FF2B5EF4-FFF2-40B4-BE49-F238E27FC236}">
                    <a16:creationId xmlns:a16="http://schemas.microsoft.com/office/drawing/2014/main" id="{8EEB8489-4249-4F09-8EA9-D58A966AFEC8}"/>
                  </a:ext>
                </a:extLst>
              </p:cNvPr>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1" name="任意多边形: 形状 1160">
                <a:extLst>
                  <a:ext uri="{FF2B5EF4-FFF2-40B4-BE49-F238E27FC236}">
                    <a16:creationId xmlns:a16="http://schemas.microsoft.com/office/drawing/2014/main" id="{D2F072AD-4DB3-4996-8BE6-8741E72294C9}"/>
                  </a:ext>
                </a:extLst>
              </p:cNvPr>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2" name="任意多边形: 形状 1161">
                <a:extLst>
                  <a:ext uri="{FF2B5EF4-FFF2-40B4-BE49-F238E27FC236}">
                    <a16:creationId xmlns:a16="http://schemas.microsoft.com/office/drawing/2014/main" id="{2CDA6681-2650-4BF3-BCDB-894ED304FB28}"/>
                  </a:ext>
                </a:extLst>
              </p:cNvPr>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3" name="任意多边形: 形状 1162">
                <a:extLst>
                  <a:ext uri="{FF2B5EF4-FFF2-40B4-BE49-F238E27FC236}">
                    <a16:creationId xmlns:a16="http://schemas.microsoft.com/office/drawing/2014/main" id="{5E84CEBF-3380-460B-A4FB-64147A9249AD}"/>
                  </a:ext>
                </a:extLst>
              </p:cNvPr>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4" name="任意多边形: 形状 1163">
                <a:extLst>
                  <a:ext uri="{FF2B5EF4-FFF2-40B4-BE49-F238E27FC236}">
                    <a16:creationId xmlns:a16="http://schemas.microsoft.com/office/drawing/2014/main" id="{5AEC3156-FF8D-419C-BBD3-1A20F706E3FF}"/>
                  </a:ext>
                </a:extLst>
              </p:cNvPr>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5" name="任意多边形: 形状 1164">
                <a:extLst>
                  <a:ext uri="{FF2B5EF4-FFF2-40B4-BE49-F238E27FC236}">
                    <a16:creationId xmlns:a16="http://schemas.microsoft.com/office/drawing/2014/main" id="{2BD5B096-DD75-46F8-B85B-0FE8D3C716DB}"/>
                  </a:ext>
                </a:extLst>
              </p:cNvPr>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6" name="任意多边形: 形状 1165">
                <a:extLst>
                  <a:ext uri="{FF2B5EF4-FFF2-40B4-BE49-F238E27FC236}">
                    <a16:creationId xmlns:a16="http://schemas.microsoft.com/office/drawing/2014/main" id="{623EEA61-F665-40E8-BD9E-C9678B8DF802}"/>
                  </a:ext>
                </a:extLst>
              </p:cNvPr>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7" name="任意多边形: 形状 1166">
                <a:extLst>
                  <a:ext uri="{FF2B5EF4-FFF2-40B4-BE49-F238E27FC236}">
                    <a16:creationId xmlns:a16="http://schemas.microsoft.com/office/drawing/2014/main" id="{EB116661-3674-437A-9318-BF959EBCC359}"/>
                  </a:ext>
                </a:extLst>
              </p:cNvPr>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8" name="任意多边形: 形状 1167">
                <a:extLst>
                  <a:ext uri="{FF2B5EF4-FFF2-40B4-BE49-F238E27FC236}">
                    <a16:creationId xmlns:a16="http://schemas.microsoft.com/office/drawing/2014/main" id="{A9AEDD06-4E52-4729-BCAE-2D81B9885F35}"/>
                  </a:ext>
                </a:extLst>
              </p:cNvPr>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9" name="任意多边形: 形状 1168">
                <a:extLst>
                  <a:ext uri="{FF2B5EF4-FFF2-40B4-BE49-F238E27FC236}">
                    <a16:creationId xmlns:a16="http://schemas.microsoft.com/office/drawing/2014/main" id="{20E51FB4-D918-4B05-9EDF-0FEA7DA9A760}"/>
                  </a:ext>
                </a:extLst>
              </p:cNvPr>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0" name="任意多边形: 形状 1169">
                <a:extLst>
                  <a:ext uri="{FF2B5EF4-FFF2-40B4-BE49-F238E27FC236}">
                    <a16:creationId xmlns:a16="http://schemas.microsoft.com/office/drawing/2014/main" id="{BF4633B8-41A4-4FDF-979A-90D56CAF19D3}"/>
                  </a:ext>
                </a:extLst>
              </p:cNvPr>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1" name="任意多边形: 形状 1170">
                <a:extLst>
                  <a:ext uri="{FF2B5EF4-FFF2-40B4-BE49-F238E27FC236}">
                    <a16:creationId xmlns:a16="http://schemas.microsoft.com/office/drawing/2014/main" id="{BF894951-4DA1-4275-B07E-59377A44B27C}"/>
                  </a:ext>
                </a:extLst>
              </p:cNvPr>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2" name="任意多边形: 形状 1171">
                <a:extLst>
                  <a:ext uri="{FF2B5EF4-FFF2-40B4-BE49-F238E27FC236}">
                    <a16:creationId xmlns:a16="http://schemas.microsoft.com/office/drawing/2014/main" id="{EAAE4D1D-1F58-4ECC-A193-1404C0FEA1D9}"/>
                  </a:ext>
                </a:extLst>
              </p:cNvPr>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3" name="任意多边形: 形状 1172">
                <a:extLst>
                  <a:ext uri="{FF2B5EF4-FFF2-40B4-BE49-F238E27FC236}">
                    <a16:creationId xmlns:a16="http://schemas.microsoft.com/office/drawing/2014/main" id="{66B119E8-E395-470C-B3A0-3E43DFDCA1F9}"/>
                  </a:ext>
                </a:extLst>
              </p:cNvPr>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4" name="任意多边形: 形状 1173">
                <a:extLst>
                  <a:ext uri="{FF2B5EF4-FFF2-40B4-BE49-F238E27FC236}">
                    <a16:creationId xmlns:a16="http://schemas.microsoft.com/office/drawing/2014/main" id="{B94242A0-6809-4277-A4D1-E4C64499BC10}"/>
                  </a:ext>
                </a:extLst>
              </p:cNvPr>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5" name="任意多边形: 形状 1174">
                <a:extLst>
                  <a:ext uri="{FF2B5EF4-FFF2-40B4-BE49-F238E27FC236}">
                    <a16:creationId xmlns:a16="http://schemas.microsoft.com/office/drawing/2014/main" id="{8296F716-159A-42F1-A386-00D9D2F2F328}"/>
                  </a:ext>
                </a:extLst>
              </p:cNvPr>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6" name="任意多边形: 形状 1175">
                <a:extLst>
                  <a:ext uri="{FF2B5EF4-FFF2-40B4-BE49-F238E27FC236}">
                    <a16:creationId xmlns:a16="http://schemas.microsoft.com/office/drawing/2014/main" id="{AF03E148-349B-498C-A83D-052187865767}"/>
                  </a:ext>
                </a:extLst>
              </p:cNvPr>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7" name="任意多边形: 形状 1176">
                <a:extLst>
                  <a:ext uri="{FF2B5EF4-FFF2-40B4-BE49-F238E27FC236}">
                    <a16:creationId xmlns:a16="http://schemas.microsoft.com/office/drawing/2014/main" id="{E815AA3F-1BF2-46F3-844B-0F00BAE69E79}"/>
                  </a:ext>
                </a:extLst>
              </p:cNvPr>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8" name="任意多边形: 形状 1177">
                <a:extLst>
                  <a:ext uri="{FF2B5EF4-FFF2-40B4-BE49-F238E27FC236}">
                    <a16:creationId xmlns:a16="http://schemas.microsoft.com/office/drawing/2014/main" id="{74BEE4D7-CB64-4E58-BDF7-BECF8DBF6751}"/>
                  </a:ext>
                </a:extLst>
              </p:cNvPr>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9" name="任意多边形: 形状 1178">
                <a:extLst>
                  <a:ext uri="{FF2B5EF4-FFF2-40B4-BE49-F238E27FC236}">
                    <a16:creationId xmlns:a16="http://schemas.microsoft.com/office/drawing/2014/main" id="{43EB060E-CD8D-48A2-962A-D315DB526F51}"/>
                  </a:ext>
                </a:extLst>
              </p:cNvPr>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0" name="任意多边形: 形状 1179">
                <a:extLst>
                  <a:ext uri="{FF2B5EF4-FFF2-40B4-BE49-F238E27FC236}">
                    <a16:creationId xmlns:a16="http://schemas.microsoft.com/office/drawing/2014/main" id="{E2FEF58C-D5D8-4FBC-B4BB-2F61F9F7F629}"/>
                  </a:ext>
                </a:extLst>
              </p:cNvPr>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1" name="任意多边形: 形状 1180">
                <a:extLst>
                  <a:ext uri="{FF2B5EF4-FFF2-40B4-BE49-F238E27FC236}">
                    <a16:creationId xmlns:a16="http://schemas.microsoft.com/office/drawing/2014/main" id="{F22610F6-1CFC-4A1B-902E-1B0F7F64931E}"/>
                  </a:ext>
                </a:extLst>
              </p:cNvPr>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2" name="任意多边形: 形状 1181">
                <a:extLst>
                  <a:ext uri="{FF2B5EF4-FFF2-40B4-BE49-F238E27FC236}">
                    <a16:creationId xmlns:a16="http://schemas.microsoft.com/office/drawing/2014/main" id="{D99152C9-1FBA-4AD2-9B92-AADBE958A798}"/>
                  </a:ext>
                </a:extLst>
              </p:cNvPr>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3" name="任意多边形: 形状 1182">
                <a:extLst>
                  <a:ext uri="{FF2B5EF4-FFF2-40B4-BE49-F238E27FC236}">
                    <a16:creationId xmlns:a16="http://schemas.microsoft.com/office/drawing/2014/main" id="{C7365A03-2549-47A9-9721-E65DD0500A5C}"/>
                  </a:ext>
                </a:extLst>
              </p:cNvPr>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4" name="任意多边形: 形状 1183">
                <a:extLst>
                  <a:ext uri="{FF2B5EF4-FFF2-40B4-BE49-F238E27FC236}">
                    <a16:creationId xmlns:a16="http://schemas.microsoft.com/office/drawing/2014/main" id="{453CB844-5698-4D44-AA26-1A6AF9276586}"/>
                  </a:ext>
                </a:extLst>
              </p:cNvPr>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5" name="任意多边形: 形状 1184">
                <a:extLst>
                  <a:ext uri="{FF2B5EF4-FFF2-40B4-BE49-F238E27FC236}">
                    <a16:creationId xmlns:a16="http://schemas.microsoft.com/office/drawing/2014/main" id="{6690C975-3D2D-4B23-B8FE-0CA2FAE5AC8F}"/>
                  </a:ext>
                </a:extLst>
              </p:cNvPr>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6" name="任意多边形: 形状 1185">
                <a:extLst>
                  <a:ext uri="{FF2B5EF4-FFF2-40B4-BE49-F238E27FC236}">
                    <a16:creationId xmlns:a16="http://schemas.microsoft.com/office/drawing/2014/main" id="{02D7E240-3E63-4E74-B93B-5A9FB38D6E65}"/>
                  </a:ext>
                </a:extLst>
              </p:cNvPr>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7" name="任意多边形: 形状 1186">
                <a:extLst>
                  <a:ext uri="{FF2B5EF4-FFF2-40B4-BE49-F238E27FC236}">
                    <a16:creationId xmlns:a16="http://schemas.microsoft.com/office/drawing/2014/main" id="{4A4AA343-A414-4745-BFEC-25B4244C141E}"/>
                  </a:ext>
                </a:extLst>
              </p:cNvPr>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8" name="任意多边形: 形状 1187">
                <a:extLst>
                  <a:ext uri="{FF2B5EF4-FFF2-40B4-BE49-F238E27FC236}">
                    <a16:creationId xmlns:a16="http://schemas.microsoft.com/office/drawing/2014/main" id="{C8377594-8E9D-4435-8682-9074CF36C8EA}"/>
                  </a:ext>
                </a:extLst>
              </p:cNvPr>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9" name="任意多边形: 形状 1188">
                <a:extLst>
                  <a:ext uri="{FF2B5EF4-FFF2-40B4-BE49-F238E27FC236}">
                    <a16:creationId xmlns:a16="http://schemas.microsoft.com/office/drawing/2014/main" id="{870BF997-595F-445E-961B-FFCB47412D51}"/>
                  </a:ext>
                </a:extLst>
              </p:cNvPr>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0" name="任意多边形: 形状 1189">
                <a:extLst>
                  <a:ext uri="{FF2B5EF4-FFF2-40B4-BE49-F238E27FC236}">
                    <a16:creationId xmlns:a16="http://schemas.microsoft.com/office/drawing/2014/main" id="{C55ACE34-9EA5-4CE4-A64E-13DA78222D8B}"/>
                  </a:ext>
                </a:extLst>
              </p:cNvPr>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1" name="任意多边形: 形状 1190">
                <a:extLst>
                  <a:ext uri="{FF2B5EF4-FFF2-40B4-BE49-F238E27FC236}">
                    <a16:creationId xmlns:a16="http://schemas.microsoft.com/office/drawing/2014/main" id="{6AC21BDF-1DF6-4118-A3FD-AFE5CA5528CB}"/>
                  </a:ext>
                </a:extLst>
              </p:cNvPr>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2" name="任意多边形: 形状 1191">
                <a:extLst>
                  <a:ext uri="{FF2B5EF4-FFF2-40B4-BE49-F238E27FC236}">
                    <a16:creationId xmlns:a16="http://schemas.microsoft.com/office/drawing/2014/main" id="{9AA7263C-EA4E-4CBD-8063-828E58CD9C5E}"/>
                  </a:ext>
                </a:extLst>
              </p:cNvPr>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3" name="任意多边形: 形状 1192">
                <a:extLst>
                  <a:ext uri="{FF2B5EF4-FFF2-40B4-BE49-F238E27FC236}">
                    <a16:creationId xmlns:a16="http://schemas.microsoft.com/office/drawing/2014/main" id="{5E2C42EF-8A3C-4BB6-ACA4-689634A3AD38}"/>
                  </a:ext>
                </a:extLst>
              </p:cNvPr>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4" name="任意多边形: 形状 1193">
                <a:extLst>
                  <a:ext uri="{FF2B5EF4-FFF2-40B4-BE49-F238E27FC236}">
                    <a16:creationId xmlns:a16="http://schemas.microsoft.com/office/drawing/2014/main" id="{C0A5B876-6BD1-4AC3-AE47-53C69245909B}"/>
                  </a:ext>
                </a:extLst>
              </p:cNvPr>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5" name="任意多边形: 形状 1194">
                <a:extLst>
                  <a:ext uri="{FF2B5EF4-FFF2-40B4-BE49-F238E27FC236}">
                    <a16:creationId xmlns:a16="http://schemas.microsoft.com/office/drawing/2014/main" id="{C5ACF720-21B0-4DE1-B2FA-AB078489C870}"/>
                  </a:ext>
                </a:extLst>
              </p:cNvPr>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6" name="任意多边形: 形状 1195">
                <a:extLst>
                  <a:ext uri="{FF2B5EF4-FFF2-40B4-BE49-F238E27FC236}">
                    <a16:creationId xmlns:a16="http://schemas.microsoft.com/office/drawing/2014/main" id="{2815694C-8509-49B7-BDB9-BA62038AE894}"/>
                  </a:ext>
                </a:extLst>
              </p:cNvPr>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7" name="任意多边形: 形状 1196">
                <a:extLst>
                  <a:ext uri="{FF2B5EF4-FFF2-40B4-BE49-F238E27FC236}">
                    <a16:creationId xmlns:a16="http://schemas.microsoft.com/office/drawing/2014/main" id="{C0AE4C21-5BD7-4405-B509-86927AAFD3C4}"/>
                  </a:ext>
                </a:extLst>
              </p:cNvPr>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8" name="任意多边形: 形状 1197">
                <a:extLst>
                  <a:ext uri="{FF2B5EF4-FFF2-40B4-BE49-F238E27FC236}">
                    <a16:creationId xmlns:a16="http://schemas.microsoft.com/office/drawing/2014/main" id="{431D55C0-7BEE-46CA-AE40-D4D91BF57127}"/>
                  </a:ext>
                </a:extLst>
              </p:cNvPr>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9" name="任意多边形: 形状 1198">
                <a:extLst>
                  <a:ext uri="{FF2B5EF4-FFF2-40B4-BE49-F238E27FC236}">
                    <a16:creationId xmlns:a16="http://schemas.microsoft.com/office/drawing/2014/main" id="{FE2A65DF-F526-46E6-ACC3-FA2B97BB3700}"/>
                  </a:ext>
                </a:extLst>
              </p:cNvPr>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0" name="任意多边形: 形状 1199">
                <a:extLst>
                  <a:ext uri="{FF2B5EF4-FFF2-40B4-BE49-F238E27FC236}">
                    <a16:creationId xmlns:a16="http://schemas.microsoft.com/office/drawing/2014/main" id="{960DFDF0-77EB-4FE0-B57C-895ECCBE70B0}"/>
                  </a:ext>
                </a:extLst>
              </p:cNvPr>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1" name="任意多边形: 形状 1200">
                <a:extLst>
                  <a:ext uri="{FF2B5EF4-FFF2-40B4-BE49-F238E27FC236}">
                    <a16:creationId xmlns:a16="http://schemas.microsoft.com/office/drawing/2014/main" id="{80E7B99A-DA25-45F4-B398-48AAC8FB5EF6}"/>
                  </a:ext>
                </a:extLst>
              </p:cNvPr>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2" name="任意多边形: 形状 1201">
                <a:extLst>
                  <a:ext uri="{FF2B5EF4-FFF2-40B4-BE49-F238E27FC236}">
                    <a16:creationId xmlns:a16="http://schemas.microsoft.com/office/drawing/2014/main" id="{A7BA345C-7891-46B3-B4D1-A63FDDF4F02F}"/>
                  </a:ext>
                </a:extLst>
              </p:cNvPr>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3" name="任意多边形: 形状 1202">
                <a:extLst>
                  <a:ext uri="{FF2B5EF4-FFF2-40B4-BE49-F238E27FC236}">
                    <a16:creationId xmlns:a16="http://schemas.microsoft.com/office/drawing/2014/main" id="{6121A846-B21A-4AEC-8407-B91F7A2EC90B}"/>
                  </a:ext>
                </a:extLst>
              </p:cNvPr>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4" name="任意多边形: 形状 1203">
                <a:extLst>
                  <a:ext uri="{FF2B5EF4-FFF2-40B4-BE49-F238E27FC236}">
                    <a16:creationId xmlns:a16="http://schemas.microsoft.com/office/drawing/2014/main" id="{C7E23DD3-895A-4FF8-B4C9-FFA663D14DFC}"/>
                  </a:ext>
                </a:extLst>
              </p:cNvPr>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5" name="任意多边形: 形状 1204">
                <a:extLst>
                  <a:ext uri="{FF2B5EF4-FFF2-40B4-BE49-F238E27FC236}">
                    <a16:creationId xmlns:a16="http://schemas.microsoft.com/office/drawing/2014/main" id="{3ABD60F8-19C2-4AB7-9195-DCAC08D7FFC7}"/>
                  </a:ext>
                </a:extLst>
              </p:cNvPr>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6" name="任意多边形: 形状 1205">
                <a:extLst>
                  <a:ext uri="{FF2B5EF4-FFF2-40B4-BE49-F238E27FC236}">
                    <a16:creationId xmlns:a16="http://schemas.microsoft.com/office/drawing/2014/main" id="{1F913019-C706-4BAC-BE7A-81E34EEC153F}"/>
                  </a:ext>
                </a:extLst>
              </p:cNvPr>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7" name="任意多边形: 形状 1206">
                <a:extLst>
                  <a:ext uri="{FF2B5EF4-FFF2-40B4-BE49-F238E27FC236}">
                    <a16:creationId xmlns:a16="http://schemas.microsoft.com/office/drawing/2014/main" id="{DB6CBB21-88D0-49E3-87A9-594722CFFCB9}"/>
                  </a:ext>
                </a:extLst>
              </p:cNvPr>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8" name="任意多边形: 形状 1207">
                <a:extLst>
                  <a:ext uri="{FF2B5EF4-FFF2-40B4-BE49-F238E27FC236}">
                    <a16:creationId xmlns:a16="http://schemas.microsoft.com/office/drawing/2014/main" id="{F7B2FF7E-070E-4205-A48C-F8A7AB362541}"/>
                  </a:ext>
                </a:extLst>
              </p:cNvPr>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9" name="任意多边形: 形状 1208">
                <a:extLst>
                  <a:ext uri="{FF2B5EF4-FFF2-40B4-BE49-F238E27FC236}">
                    <a16:creationId xmlns:a16="http://schemas.microsoft.com/office/drawing/2014/main" id="{218AE110-5E0A-477C-AF45-64EE626BA95D}"/>
                  </a:ext>
                </a:extLst>
              </p:cNvPr>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0" name="任意多边形: 形状 1209">
                <a:extLst>
                  <a:ext uri="{FF2B5EF4-FFF2-40B4-BE49-F238E27FC236}">
                    <a16:creationId xmlns:a16="http://schemas.microsoft.com/office/drawing/2014/main" id="{6A2C119D-0FEF-4C73-8505-93975514BA4A}"/>
                  </a:ext>
                </a:extLst>
              </p:cNvPr>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1" name="任意多边形: 形状 1210">
                <a:extLst>
                  <a:ext uri="{FF2B5EF4-FFF2-40B4-BE49-F238E27FC236}">
                    <a16:creationId xmlns:a16="http://schemas.microsoft.com/office/drawing/2014/main" id="{E3E76D07-7601-48A2-9D58-3D9876E2F5E3}"/>
                  </a:ext>
                </a:extLst>
              </p:cNvPr>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2" name="任意多边形: 形状 1211">
                <a:extLst>
                  <a:ext uri="{FF2B5EF4-FFF2-40B4-BE49-F238E27FC236}">
                    <a16:creationId xmlns:a16="http://schemas.microsoft.com/office/drawing/2014/main" id="{67CAB068-BDF8-4770-BE90-FCD323637F81}"/>
                  </a:ext>
                </a:extLst>
              </p:cNvPr>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3" name="任意多边形: 形状 1212">
                <a:extLst>
                  <a:ext uri="{FF2B5EF4-FFF2-40B4-BE49-F238E27FC236}">
                    <a16:creationId xmlns:a16="http://schemas.microsoft.com/office/drawing/2014/main" id="{862C6295-3876-43AF-BFAD-26D134852111}"/>
                  </a:ext>
                </a:extLst>
              </p:cNvPr>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4" name="任意多边形: 形状 1213">
                <a:extLst>
                  <a:ext uri="{FF2B5EF4-FFF2-40B4-BE49-F238E27FC236}">
                    <a16:creationId xmlns:a16="http://schemas.microsoft.com/office/drawing/2014/main" id="{D7F0219F-DD31-4DE2-93AB-9B0A29D6A2C8}"/>
                  </a:ext>
                </a:extLst>
              </p:cNvPr>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5" name="任意多边形: 形状 1214">
                <a:extLst>
                  <a:ext uri="{FF2B5EF4-FFF2-40B4-BE49-F238E27FC236}">
                    <a16:creationId xmlns:a16="http://schemas.microsoft.com/office/drawing/2014/main" id="{5AAB3C69-75F0-4DB4-8CB8-118B0FC53416}"/>
                  </a:ext>
                </a:extLst>
              </p:cNvPr>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6" name="任意多边形: 形状 1215">
                <a:extLst>
                  <a:ext uri="{FF2B5EF4-FFF2-40B4-BE49-F238E27FC236}">
                    <a16:creationId xmlns:a16="http://schemas.microsoft.com/office/drawing/2014/main" id="{3E397401-A984-4746-9DA4-4C686594190C}"/>
                  </a:ext>
                </a:extLst>
              </p:cNvPr>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7" name="任意多边形: 形状 1216">
                <a:extLst>
                  <a:ext uri="{FF2B5EF4-FFF2-40B4-BE49-F238E27FC236}">
                    <a16:creationId xmlns:a16="http://schemas.microsoft.com/office/drawing/2014/main" id="{8FB7B312-E59B-49FF-8438-EEEFDFBEAB94}"/>
                  </a:ext>
                </a:extLst>
              </p:cNvPr>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8" name="任意多边形: 形状 1217">
                <a:extLst>
                  <a:ext uri="{FF2B5EF4-FFF2-40B4-BE49-F238E27FC236}">
                    <a16:creationId xmlns:a16="http://schemas.microsoft.com/office/drawing/2014/main" id="{C005A97F-2072-4580-BB08-4463F0F68793}"/>
                  </a:ext>
                </a:extLst>
              </p:cNvPr>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9" name="任意多边形: 形状 1218">
                <a:extLst>
                  <a:ext uri="{FF2B5EF4-FFF2-40B4-BE49-F238E27FC236}">
                    <a16:creationId xmlns:a16="http://schemas.microsoft.com/office/drawing/2014/main" id="{6E2CF356-A829-4D7B-BCD3-C331ACD6F67F}"/>
                  </a:ext>
                </a:extLst>
              </p:cNvPr>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0" name="任意多边形: 形状 1219">
                <a:extLst>
                  <a:ext uri="{FF2B5EF4-FFF2-40B4-BE49-F238E27FC236}">
                    <a16:creationId xmlns:a16="http://schemas.microsoft.com/office/drawing/2014/main" id="{6937FA28-C83F-4657-A1F4-CE67ADC5CAD9}"/>
                  </a:ext>
                </a:extLst>
              </p:cNvPr>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1" name="任意多边形: 形状 1220">
                <a:extLst>
                  <a:ext uri="{FF2B5EF4-FFF2-40B4-BE49-F238E27FC236}">
                    <a16:creationId xmlns:a16="http://schemas.microsoft.com/office/drawing/2014/main" id="{2FE53D69-4520-42ED-AF9C-E19155457691}"/>
                  </a:ext>
                </a:extLst>
              </p:cNvPr>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2" name="任意多边形: 形状 1221">
                <a:extLst>
                  <a:ext uri="{FF2B5EF4-FFF2-40B4-BE49-F238E27FC236}">
                    <a16:creationId xmlns:a16="http://schemas.microsoft.com/office/drawing/2014/main" id="{0E3D9CBD-3C78-4A3C-85EB-6EF5BA805B15}"/>
                  </a:ext>
                </a:extLst>
              </p:cNvPr>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3" name="任意多边形: 形状 1222">
                <a:extLst>
                  <a:ext uri="{FF2B5EF4-FFF2-40B4-BE49-F238E27FC236}">
                    <a16:creationId xmlns:a16="http://schemas.microsoft.com/office/drawing/2014/main" id="{D03955B4-CB04-4CD8-8063-DAEA4A6C1D7D}"/>
                  </a:ext>
                </a:extLst>
              </p:cNvPr>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4" name="任意多边形: 形状 1223">
                <a:extLst>
                  <a:ext uri="{FF2B5EF4-FFF2-40B4-BE49-F238E27FC236}">
                    <a16:creationId xmlns:a16="http://schemas.microsoft.com/office/drawing/2014/main" id="{1FFC9C57-DA29-4CBE-A817-DB0B7E1F0060}"/>
                  </a:ext>
                </a:extLst>
              </p:cNvPr>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5" name="任意多边形: 形状 1224">
                <a:extLst>
                  <a:ext uri="{FF2B5EF4-FFF2-40B4-BE49-F238E27FC236}">
                    <a16:creationId xmlns:a16="http://schemas.microsoft.com/office/drawing/2014/main" id="{4FCB35E1-B190-41C6-8E44-7ACA899D4DB9}"/>
                  </a:ext>
                </a:extLst>
              </p:cNvPr>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6" name="任意多边形: 形状 1225">
                <a:extLst>
                  <a:ext uri="{FF2B5EF4-FFF2-40B4-BE49-F238E27FC236}">
                    <a16:creationId xmlns:a16="http://schemas.microsoft.com/office/drawing/2014/main" id="{84EBF90F-E931-4E49-8E68-AE33A9CDBB19}"/>
                  </a:ext>
                </a:extLst>
              </p:cNvPr>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7" name="任意多边形: 形状 1226">
                <a:extLst>
                  <a:ext uri="{FF2B5EF4-FFF2-40B4-BE49-F238E27FC236}">
                    <a16:creationId xmlns:a16="http://schemas.microsoft.com/office/drawing/2014/main" id="{A8610056-9BFA-4511-A779-E0A305F345B9}"/>
                  </a:ext>
                </a:extLst>
              </p:cNvPr>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8" name="任意多边形: 形状 1227">
                <a:extLst>
                  <a:ext uri="{FF2B5EF4-FFF2-40B4-BE49-F238E27FC236}">
                    <a16:creationId xmlns:a16="http://schemas.microsoft.com/office/drawing/2014/main" id="{EF4788B2-1B60-49C2-BAAB-A7020E87D31D}"/>
                  </a:ext>
                </a:extLst>
              </p:cNvPr>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9" name="任意多边形: 形状 1228">
                <a:extLst>
                  <a:ext uri="{FF2B5EF4-FFF2-40B4-BE49-F238E27FC236}">
                    <a16:creationId xmlns:a16="http://schemas.microsoft.com/office/drawing/2014/main" id="{4798FF4C-4E3A-43F9-83B6-01DCB4B5178D}"/>
                  </a:ext>
                </a:extLst>
              </p:cNvPr>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0" name="任意多边形: 形状 1229">
                <a:extLst>
                  <a:ext uri="{FF2B5EF4-FFF2-40B4-BE49-F238E27FC236}">
                    <a16:creationId xmlns:a16="http://schemas.microsoft.com/office/drawing/2014/main" id="{7A49D410-18A0-4F40-99B0-F2F0CA1F8168}"/>
                  </a:ext>
                </a:extLst>
              </p:cNvPr>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1" name="任意多边形: 形状 1230">
                <a:extLst>
                  <a:ext uri="{FF2B5EF4-FFF2-40B4-BE49-F238E27FC236}">
                    <a16:creationId xmlns:a16="http://schemas.microsoft.com/office/drawing/2014/main" id="{41B1F30B-181E-4BB8-BB5D-2B56D2E6BE77}"/>
                  </a:ext>
                </a:extLst>
              </p:cNvPr>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2" name="任意多边形: 形状 1231">
                <a:extLst>
                  <a:ext uri="{FF2B5EF4-FFF2-40B4-BE49-F238E27FC236}">
                    <a16:creationId xmlns:a16="http://schemas.microsoft.com/office/drawing/2014/main" id="{49C613D1-971F-47D9-965B-DCBFD9E568CC}"/>
                  </a:ext>
                </a:extLst>
              </p:cNvPr>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3" name="任意多边形: 形状 1232">
                <a:extLst>
                  <a:ext uri="{FF2B5EF4-FFF2-40B4-BE49-F238E27FC236}">
                    <a16:creationId xmlns:a16="http://schemas.microsoft.com/office/drawing/2014/main" id="{9569CEDD-D44C-4E9E-8401-9655DF27BDD1}"/>
                  </a:ext>
                </a:extLst>
              </p:cNvPr>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4" name="任意多边形: 形状 1233">
                <a:extLst>
                  <a:ext uri="{FF2B5EF4-FFF2-40B4-BE49-F238E27FC236}">
                    <a16:creationId xmlns:a16="http://schemas.microsoft.com/office/drawing/2014/main" id="{887B6F7D-D893-46C1-8AE1-1B70AE04E854}"/>
                  </a:ext>
                </a:extLst>
              </p:cNvPr>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5" name="任意多边形: 形状 1234">
                <a:extLst>
                  <a:ext uri="{FF2B5EF4-FFF2-40B4-BE49-F238E27FC236}">
                    <a16:creationId xmlns:a16="http://schemas.microsoft.com/office/drawing/2014/main" id="{D2C2F986-8E43-49C9-BF30-2D83013262F1}"/>
                  </a:ext>
                </a:extLst>
              </p:cNvPr>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6" name="任意多边形: 形状 1235">
                <a:extLst>
                  <a:ext uri="{FF2B5EF4-FFF2-40B4-BE49-F238E27FC236}">
                    <a16:creationId xmlns:a16="http://schemas.microsoft.com/office/drawing/2014/main" id="{59282AE7-284F-42D2-AFB9-0F573F0DFF8E}"/>
                  </a:ext>
                </a:extLst>
              </p:cNvPr>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7" name="任意多边形: 形状 1236">
                <a:extLst>
                  <a:ext uri="{FF2B5EF4-FFF2-40B4-BE49-F238E27FC236}">
                    <a16:creationId xmlns:a16="http://schemas.microsoft.com/office/drawing/2014/main" id="{3B9594BF-AD3A-4DF9-A661-71F16C5656FE}"/>
                  </a:ext>
                </a:extLst>
              </p:cNvPr>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8" name="任意多边形: 形状 1237">
                <a:extLst>
                  <a:ext uri="{FF2B5EF4-FFF2-40B4-BE49-F238E27FC236}">
                    <a16:creationId xmlns:a16="http://schemas.microsoft.com/office/drawing/2014/main" id="{47FEE3B0-495C-484D-BB4A-20736A07223B}"/>
                  </a:ext>
                </a:extLst>
              </p:cNvPr>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9" name="任意多边形: 形状 1238">
                <a:extLst>
                  <a:ext uri="{FF2B5EF4-FFF2-40B4-BE49-F238E27FC236}">
                    <a16:creationId xmlns:a16="http://schemas.microsoft.com/office/drawing/2014/main" id="{216C4D5C-4628-46D5-B9E0-8D78B8F5EE69}"/>
                  </a:ext>
                </a:extLst>
              </p:cNvPr>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0" name="任意多边形: 形状 1239">
                <a:extLst>
                  <a:ext uri="{FF2B5EF4-FFF2-40B4-BE49-F238E27FC236}">
                    <a16:creationId xmlns:a16="http://schemas.microsoft.com/office/drawing/2014/main" id="{BDF271A1-CFE4-45F6-BB9E-491E8949F1B9}"/>
                  </a:ext>
                </a:extLst>
              </p:cNvPr>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1" name="任意多边形: 形状 1240">
                <a:extLst>
                  <a:ext uri="{FF2B5EF4-FFF2-40B4-BE49-F238E27FC236}">
                    <a16:creationId xmlns:a16="http://schemas.microsoft.com/office/drawing/2014/main" id="{4165BC6C-C034-4001-B8D8-F3AE977E901A}"/>
                  </a:ext>
                </a:extLst>
              </p:cNvPr>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2" name="任意多边形: 形状 1241">
                <a:extLst>
                  <a:ext uri="{FF2B5EF4-FFF2-40B4-BE49-F238E27FC236}">
                    <a16:creationId xmlns:a16="http://schemas.microsoft.com/office/drawing/2014/main" id="{35C680CA-BB25-47DF-92A3-49CD0A32ADCE}"/>
                  </a:ext>
                </a:extLst>
              </p:cNvPr>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3" name="任意多边形: 形状 1242">
                <a:extLst>
                  <a:ext uri="{FF2B5EF4-FFF2-40B4-BE49-F238E27FC236}">
                    <a16:creationId xmlns:a16="http://schemas.microsoft.com/office/drawing/2014/main" id="{E59C816E-732C-480F-99A1-171406AC9172}"/>
                  </a:ext>
                </a:extLst>
              </p:cNvPr>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4" name="任意多边形: 形状 1243">
                <a:extLst>
                  <a:ext uri="{FF2B5EF4-FFF2-40B4-BE49-F238E27FC236}">
                    <a16:creationId xmlns:a16="http://schemas.microsoft.com/office/drawing/2014/main" id="{AA1823E0-0C10-4D06-AFB3-2A5ECF19AA97}"/>
                  </a:ext>
                </a:extLst>
              </p:cNvPr>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5" name="任意多边形: 形状 1244">
                <a:extLst>
                  <a:ext uri="{FF2B5EF4-FFF2-40B4-BE49-F238E27FC236}">
                    <a16:creationId xmlns:a16="http://schemas.microsoft.com/office/drawing/2014/main" id="{FB69284D-B1B5-448F-86D7-90996FFF0464}"/>
                  </a:ext>
                </a:extLst>
              </p:cNvPr>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6" name="任意多边形: 形状 1245">
                <a:extLst>
                  <a:ext uri="{FF2B5EF4-FFF2-40B4-BE49-F238E27FC236}">
                    <a16:creationId xmlns:a16="http://schemas.microsoft.com/office/drawing/2014/main" id="{640E2018-DE0E-4578-90FA-F28A1C8B56AA}"/>
                  </a:ext>
                </a:extLst>
              </p:cNvPr>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7" name="任意多边形: 形状 1246">
                <a:extLst>
                  <a:ext uri="{FF2B5EF4-FFF2-40B4-BE49-F238E27FC236}">
                    <a16:creationId xmlns:a16="http://schemas.microsoft.com/office/drawing/2014/main" id="{F67CA679-0117-481C-B842-4C65E2B7E280}"/>
                  </a:ext>
                </a:extLst>
              </p:cNvPr>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8" name="任意多边形: 形状 1247">
                <a:extLst>
                  <a:ext uri="{FF2B5EF4-FFF2-40B4-BE49-F238E27FC236}">
                    <a16:creationId xmlns:a16="http://schemas.microsoft.com/office/drawing/2014/main" id="{686A61BD-FB06-467C-AAE8-988A8B857557}"/>
                  </a:ext>
                </a:extLst>
              </p:cNvPr>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9" name="任意多边形: 形状 1248">
                <a:extLst>
                  <a:ext uri="{FF2B5EF4-FFF2-40B4-BE49-F238E27FC236}">
                    <a16:creationId xmlns:a16="http://schemas.microsoft.com/office/drawing/2014/main" id="{CE32A72C-65C6-49C0-9D6F-A55B9164E339}"/>
                  </a:ext>
                </a:extLst>
              </p:cNvPr>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0" name="任意多边形: 形状 1249">
                <a:extLst>
                  <a:ext uri="{FF2B5EF4-FFF2-40B4-BE49-F238E27FC236}">
                    <a16:creationId xmlns:a16="http://schemas.microsoft.com/office/drawing/2014/main" id="{ECF27A59-E9CD-4CAB-AFD3-888738889DA7}"/>
                  </a:ext>
                </a:extLst>
              </p:cNvPr>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1" name="任意多边形: 形状 1250">
                <a:extLst>
                  <a:ext uri="{FF2B5EF4-FFF2-40B4-BE49-F238E27FC236}">
                    <a16:creationId xmlns:a16="http://schemas.microsoft.com/office/drawing/2014/main" id="{0A9C532E-AE57-4D56-AB4B-FAA3A1B52F1B}"/>
                  </a:ext>
                </a:extLst>
              </p:cNvPr>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2" name="任意多边形: 形状 1251">
                <a:extLst>
                  <a:ext uri="{FF2B5EF4-FFF2-40B4-BE49-F238E27FC236}">
                    <a16:creationId xmlns:a16="http://schemas.microsoft.com/office/drawing/2014/main" id="{EB793A3A-4B30-4CF7-8C9C-4562EE1FFD7B}"/>
                  </a:ext>
                </a:extLst>
              </p:cNvPr>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3" name="任意多边形: 形状 1252">
                <a:extLst>
                  <a:ext uri="{FF2B5EF4-FFF2-40B4-BE49-F238E27FC236}">
                    <a16:creationId xmlns:a16="http://schemas.microsoft.com/office/drawing/2014/main" id="{5B7531CA-6A67-4BED-A579-81D6CD401496}"/>
                  </a:ext>
                </a:extLst>
              </p:cNvPr>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4" name="任意多边形: 形状 1253">
                <a:extLst>
                  <a:ext uri="{FF2B5EF4-FFF2-40B4-BE49-F238E27FC236}">
                    <a16:creationId xmlns:a16="http://schemas.microsoft.com/office/drawing/2014/main" id="{12B8984B-D3E8-4150-B080-1549ECF971C0}"/>
                  </a:ext>
                </a:extLst>
              </p:cNvPr>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5" name="任意多边形: 形状 1254">
                <a:extLst>
                  <a:ext uri="{FF2B5EF4-FFF2-40B4-BE49-F238E27FC236}">
                    <a16:creationId xmlns:a16="http://schemas.microsoft.com/office/drawing/2014/main" id="{33698C95-06D1-4E6E-BBE2-96FAAC202800}"/>
                  </a:ext>
                </a:extLst>
              </p:cNvPr>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6" name="任意多边形: 形状 1255">
                <a:extLst>
                  <a:ext uri="{FF2B5EF4-FFF2-40B4-BE49-F238E27FC236}">
                    <a16:creationId xmlns:a16="http://schemas.microsoft.com/office/drawing/2014/main" id="{F2108D2C-3695-438A-9F79-17984CB6F68A}"/>
                  </a:ext>
                </a:extLst>
              </p:cNvPr>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7" name="任意多边形: 形状 1256">
                <a:extLst>
                  <a:ext uri="{FF2B5EF4-FFF2-40B4-BE49-F238E27FC236}">
                    <a16:creationId xmlns:a16="http://schemas.microsoft.com/office/drawing/2014/main" id="{F176B607-84D7-495C-A754-0891D94E12D4}"/>
                  </a:ext>
                </a:extLst>
              </p:cNvPr>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8" name="任意多边形: 形状 1257">
                <a:extLst>
                  <a:ext uri="{FF2B5EF4-FFF2-40B4-BE49-F238E27FC236}">
                    <a16:creationId xmlns:a16="http://schemas.microsoft.com/office/drawing/2014/main" id="{F52B7551-E2C4-4205-89B9-1AA8328B86DD}"/>
                  </a:ext>
                </a:extLst>
              </p:cNvPr>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9" name="任意多边形: 形状 1258">
                <a:extLst>
                  <a:ext uri="{FF2B5EF4-FFF2-40B4-BE49-F238E27FC236}">
                    <a16:creationId xmlns:a16="http://schemas.microsoft.com/office/drawing/2014/main" id="{26C16F62-8BF1-4F21-BDA1-B0E0B902E287}"/>
                  </a:ext>
                </a:extLst>
              </p:cNvPr>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0" name="任意多边形: 形状 1259">
                <a:extLst>
                  <a:ext uri="{FF2B5EF4-FFF2-40B4-BE49-F238E27FC236}">
                    <a16:creationId xmlns:a16="http://schemas.microsoft.com/office/drawing/2014/main" id="{123A7380-C6AB-45D0-BEAD-7F8FF7355D56}"/>
                  </a:ext>
                </a:extLst>
              </p:cNvPr>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1" name="任意多边形: 形状 1260">
                <a:extLst>
                  <a:ext uri="{FF2B5EF4-FFF2-40B4-BE49-F238E27FC236}">
                    <a16:creationId xmlns:a16="http://schemas.microsoft.com/office/drawing/2014/main" id="{68A22DB7-EA57-4938-BD40-CE7E88042603}"/>
                  </a:ext>
                </a:extLst>
              </p:cNvPr>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2" name="任意多边形: 形状 1261">
                <a:extLst>
                  <a:ext uri="{FF2B5EF4-FFF2-40B4-BE49-F238E27FC236}">
                    <a16:creationId xmlns:a16="http://schemas.microsoft.com/office/drawing/2014/main" id="{70F7439A-D584-4D7F-B29F-53B3E0C7BDA5}"/>
                  </a:ext>
                </a:extLst>
              </p:cNvPr>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3" name="任意多边形: 形状 1262">
                <a:extLst>
                  <a:ext uri="{FF2B5EF4-FFF2-40B4-BE49-F238E27FC236}">
                    <a16:creationId xmlns:a16="http://schemas.microsoft.com/office/drawing/2014/main" id="{1EEA9237-2E12-4EA0-84EB-F4CB6380951C}"/>
                  </a:ext>
                </a:extLst>
              </p:cNvPr>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4" name="任意多边形: 形状 1263">
                <a:extLst>
                  <a:ext uri="{FF2B5EF4-FFF2-40B4-BE49-F238E27FC236}">
                    <a16:creationId xmlns:a16="http://schemas.microsoft.com/office/drawing/2014/main" id="{890BBB52-D87B-4442-9CB9-1960136285BD}"/>
                  </a:ext>
                </a:extLst>
              </p:cNvPr>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5" name="任意多边形: 形状 1264">
                <a:extLst>
                  <a:ext uri="{FF2B5EF4-FFF2-40B4-BE49-F238E27FC236}">
                    <a16:creationId xmlns:a16="http://schemas.microsoft.com/office/drawing/2014/main" id="{E4CB3178-5E87-469B-9936-7D85D5122FFD}"/>
                  </a:ext>
                </a:extLst>
              </p:cNvPr>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6" name="任意多边形: 形状 1265">
                <a:extLst>
                  <a:ext uri="{FF2B5EF4-FFF2-40B4-BE49-F238E27FC236}">
                    <a16:creationId xmlns:a16="http://schemas.microsoft.com/office/drawing/2014/main" id="{C2DFF08C-A9B5-4365-94F4-819CD0DCE331}"/>
                  </a:ext>
                </a:extLst>
              </p:cNvPr>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7" name="任意多边形: 形状 1266">
                <a:extLst>
                  <a:ext uri="{FF2B5EF4-FFF2-40B4-BE49-F238E27FC236}">
                    <a16:creationId xmlns:a16="http://schemas.microsoft.com/office/drawing/2014/main" id="{15CB4028-34FB-4079-8AD5-F1EE32B6B41D}"/>
                  </a:ext>
                </a:extLst>
              </p:cNvPr>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8" name="任意多边形: 形状 1267">
                <a:extLst>
                  <a:ext uri="{FF2B5EF4-FFF2-40B4-BE49-F238E27FC236}">
                    <a16:creationId xmlns:a16="http://schemas.microsoft.com/office/drawing/2014/main" id="{79966145-5D24-4B57-97F8-D0C34DD2C6D3}"/>
                  </a:ext>
                </a:extLst>
              </p:cNvPr>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176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F106BB21-2DF8-4EB9-969D-BF6E630FE54F}"/>
              </a:ext>
            </a:extLst>
          </p:cNvPr>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a:extLst>
              <a:ext uri="{FF2B5EF4-FFF2-40B4-BE49-F238E27FC236}">
                <a16:creationId xmlns:a16="http://schemas.microsoft.com/office/drawing/2014/main" id="{CC4CDD6C-BD3B-492D-8B17-CE6BDB662926}"/>
              </a:ext>
            </a:extLst>
          </p:cNvPr>
          <p:cNvSpPr>
            <a:spLocks noGrp="1"/>
          </p:cNvSpPr>
          <p:nvPr>
            <p:ph type="pic" sz="quarter" idx="10"/>
          </p:nvPr>
        </p:nvSpPr>
        <p:spPr>
          <a:xfrm>
            <a:off x="0" y="1338263"/>
            <a:ext cx="12190638" cy="3040062"/>
          </a:xfrm>
        </p:spPr>
        <p:txBody>
          <a:bodyPr/>
          <a:lstStyle/>
          <a:p>
            <a:endParaRPr lang="zh-CN" altLang="en-US"/>
          </a:p>
        </p:txBody>
      </p:sp>
    </p:spTree>
    <p:extLst>
      <p:ext uri="{BB962C8B-B14F-4D97-AF65-F5344CB8AC3E}">
        <p14:creationId xmlns:p14="http://schemas.microsoft.com/office/powerpoint/2010/main" val="2695476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DF1E7718-137A-4299-AEA7-ABB82D03BD2D}"/>
              </a:ext>
            </a:extLst>
          </p:cNvPr>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a:extLst>
              <a:ext uri="{FF2B5EF4-FFF2-40B4-BE49-F238E27FC236}">
                <a16:creationId xmlns:a16="http://schemas.microsoft.com/office/drawing/2014/main" id="{995568FD-5C8B-4CDC-82FC-14AF692FDE8F}"/>
              </a:ext>
            </a:extLst>
          </p:cNvPr>
          <p:cNvGrpSpPr/>
          <p:nvPr userDrawn="1"/>
        </p:nvGrpSpPr>
        <p:grpSpPr>
          <a:xfrm rot="5400000" flipH="1">
            <a:off x="9772064" y="49138"/>
            <a:ext cx="231871" cy="4608000"/>
            <a:chOff x="4399082" y="1624876"/>
            <a:chExt cx="231871" cy="3276600"/>
          </a:xfrm>
        </p:grpSpPr>
        <p:cxnSp>
          <p:nvCxnSpPr>
            <p:cNvPr id="142" name="直接连接符 141">
              <a:extLst>
                <a:ext uri="{FF2B5EF4-FFF2-40B4-BE49-F238E27FC236}">
                  <a16:creationId xmlns:a16="http://schemas.microsoft.com/office/drawing/2014/main" id="{FFD11DBA-BB5A-4FE7-BC64-F5AD94620E9D}"/>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D6ABAAC9-7D37-45AC-85BA-42595763B63A}"/>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2087E0B5-D244-4BE7-A2EE-18F0A974D883}"/>
              </a:ext>
            </a:extLst>
          </p:cNvPr>
          <p:cNvGrpSpPr/>
          <p:nvPr userDrawn="1"/>
        </p:nvGrpSpPr>
        <p:grpSpPr>
          <a:xfrm rot="5400000" flipV="1">
            <a:off x="8678349" y="2899493"/>
            <a:ext cx="231871" cy="4608000"/>
            <a:chOff x="4399082" y="1624876"/>
            <a:chExt cx="231871" cy="3276600"/>
          </a:xfrm>
        </p:grpSpPr>
        <p:cxnSp>
          <p:nvCxnSpPr>
            <p:cNvPr id="148" name="直接连接符 147">
              <a:extLst>
                <a:ext uri="{FF2B5EF4-FFF2-40B4-BE49-F238E27FC236}">
                  <a16:creationId xmlns:a16="http://schemas.microsoft.com/office/drawing/2014/main" id="{0B834C29-59D4-4D6A-BCEF-9B4EF75465CF}"/>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993A159-6C51-4B3A-8B4E-B9821F2063BB}"/>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a:extLst>
              <a:ext uri="{FF2B5EF4-FFF2-40B4-BE49-F238E27FC236}">
                <a16:creationId xmlns:a16="http://schemas.microsoft.com/office/drawing/2014/main" id="{AB732EE1-13E2-4E58-AB7D-5AC5E37DC1B1}"/>
              </a:ext>
            </a:extLst>
          </p:cNvPr>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a:extLst>
              <a:ext uri="{FF2B5EF4-FFF2-40B4-BE49-F238E27FC236}">
                <a16:creationId xmlns:a16="http://schemas.microsoft.com/office/drawing/2014/main" id="{F2FA014D-2BD5-4601-B14B-4D0ECC194F44}"/>
              </a:ext>
            </a:extLst>
          </p:cNvPr>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a:extLst>
              <a:ext uri="{FF2B5EF4-FFF2-40B4-BE49-F238E27FC236}">
                <a16:creationId xmlns:a16="http://schemas.microsoft.com/office/drawing/2014/main" id="{24FE6DB0-7255-4B0B-A1E4-CF66100C6105}"/>
              </a:ext>
            </a:extLst>
          </p:cNvPr>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574938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C2E2DD1F-FA61-490E-A292-A7A36D511F1E}"/>
              </a:ext>
            </a:extLst>
          </p:cNvPr>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a:extLst>
              <a:ext uri="{FF2B5EF4-FFF2-40B4-BE49-F238E27FC236}">
                <a16:creationId xmlns:a16="http://schemas.microsoft.com/office/drawing/2014/main" id="{D1B442F3-AC00-447E-943F-D8E29DA84367}"/>
              </a:ext>
            </a:extLst>
          </p:cNvPr>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540824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41CA3C76-EB80-4F8D-AED7-3A0AF52345B4}"/>
              </a:ext>
            </a:extLst>
          </p:cNvPr>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a:extLst>
              <a:ext uri="{FF2B5EF4-FFF2-40B4-BE49-F238E27FC236}">
                <a16:creationId xmlns:a16="http://schemas.microsoft.com/office/drawing/2014/main" id="{AC80293F-072D-4865-8910-55FDBA6CA2E0}"/>
              </a:ext>
            </a:extLst>
          </p:cNvPr>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a:extLst>
              <a:ext uri="{FF2B5EF4-FFF2-40B4-BE49-F238E27FC236}">
                <a16:creationId xmlns:a16="http://schemas.microsoft.com/office/drawing/2014/main" id="{0D2209E0-D765-4181-B711-EBC76D9D91E5}"/>
              </a:ext>
            </a:extLst>
          </p:cNvPr>
          <p:cNvSpPr>
            <a:spLocks noGrp="1"/>
          </p:cNvSpPr>
          <p:nvPr>
            <p:ph type="pic" sz="quarter" idx="10"/>
          </p:nvPr>
        </p:nvSpPr>
        <p:spPr>
          <a:xfrm>
            <a:off x="791772" y="1398034"/>
            <a:ext cx="3769201" cy="2196000"/>
          </a:xfrm>
        </p:spPr>
        <p:txBody>
          <a:bodyPr/>
          <a:lstStyle/>
          <a:p>
            <a:endParaRPr lang="zh-CN" altLang="en-US"/>
          </a:p>
        </p:txBody>
      </p:sp>
      <p:sp>
        <p:nvSpPr>
          <p:cNvPr id="158" name="图片占位符 4">
            <a:extLst>
              <a:ext uri="{FF2B5EF4-FFF2-40B4-BE49-F238E27FC236}">
                <a16:creationId xmlns:a16="http://schemas.microsoft.com/office/drawing/2014/main" id="{5DF53F8D-0106-49C4-A1E2-641E06CE80D3}"/>
              </a:ext>
            </a:extLst>
          </p:cNvPr>
          <p:cNvSpPr>
            <a:spLocks noGrp="1"/>
          </p:cNvSpPr>
          <p:nvPr>
            <p:ph type="pic" sz="quarter" idx="11"/>
          </p:nvPr>
        </p:nvSpPr>
        <p:spPr>
          <a:xfrm>
            <a:off x="7626366" y="3777228"/>
            <a:ext cx="3769201" cy="2196000"/>
          </a:xfrm>
        </p:spPr>
        <p:txBody>
          <a:bodyPr/>
          <a:lstStyle/>
          <a:p>
            <a:endParaRPr lang="zh-CN" altLang="en-US"/>
          </a:p>
        </p:txBody>
      </p:sp>
    </p:spTree>
    <p:extLst>
      <p:ext uri="{BB962C8B-B14F-4D97-AF65-F5344CB8AC3E}">
        <p14:creationId xmlns:p14="http://schemas.microsoft.com/office/powerpoint/2010/main" val="2908475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a:extLst>
              <a:ext uri="{FF2B5EF4-FFF2-40B4-BE49-F238E27FC236}">
                <a16:creationId xmlns:a16="http://schemas.microsoft.com/office/drawing/2014/main" id="{3C5B2F60-B2D4-4417-8EFB-840079E7D419}"/>
              </a:ext>
            </a:extLst>
          </p:cNvPr>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extLst>
      <p:ext uri="{BB962C8B-B14F-4D97-AF65-F5344CB8AC3E}">
        <p14:creationId xmlns:p14="http://schemas.microsoft.com/office/powerpoint/2010/main" val="1793816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a:extLst>
              <a:ext uri="{FF2B5EF4-FFF2-40B4-BE49-F238E27FC236}">
                <a16:creationId xmlns:a16="http://schemas.microsoft.com/office/drawing/2014/main" id="{BE24FCEF-9D25-49CD-9372-DB41E7E0B77E}"/>
              </a:ext>
            </a:extLst>
          </p:cNvPr>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157" name="矩形 156">
            <a:extLst>
              <a:ext uri="{FF2B5EF4-FFF2-40B4-BE49-F238E27FC236}">
                <a16:creationId xmlns:a16="http://schemas.microsoft.com/office/drawing/2014/main" id="{F5F4A212-94E6-4E9C-835F-954215DE930D}"/>
              </a:ext>
            </a:extLst>
          </p:cNvPr>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a:extLst>
              <a:ext uri="{FF2B5EF4-FFF2-40B4-BE49-F238E27FC236}">
                <a16:creationId xmlns:a16="http://schemas.microsoft.com/office/drawing/2014/main" id="{F954CD86-2A32-45F0-910F-39BEAA6B6CEE}"/>
              </a:ext>
            </a:extLst>
          </p:cNvPr>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a:extLst>
              <a:ext uri="{FF2B5EF4-FFF2-40B4-BE49-F238E27FC236}">
                <a16:creationId xmlns:a16="http://schemas.microsoft.com/office/drawing/2014/main" id="{3FBEE276-FC2E-42F0-94BF-4A20C6ADC4C7}"/>
              </a:ext>
            </a:extLst>
          </p:cNvPr>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a:extLst>
              <a:ext uri="{FF2B5EF4-FFF2-40B4-BE49-F238E27FC236}">
                <a16:creationId xmlns:a16="http://schemas.microsoft.com/office/drawing/2014/main" id="{8CACEF68-52F0-40A9-87B4-743CFBF83F1A}"/>
              </a:ext>
            </a:extLst>
          </p:cNvPr>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a:extLst>
              <a:ext uri="{FF2B5EF4-FFF2-40B4-BE49-F238E27FC236}">
                <a16:creationId xmlns:a16="http://schemas.microsoft.com/office/drawing/2014/main" id="{63F41C82-7AAC-48F3-B1C4-01DE7350E67D}"/>
              </a:ext>
            </a:extLst>
          </p:cNvPr>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a:extLst>
              <a:ext uri="{FF2B5EF4-FFF2-40B4-BE49-F238E27FC236}">
                <a16:creationId xmlns:a16="http://schemas.microsoft.com/office/drawing/2014/main" id="{B8ADE124-364C-4654-9366-7F4E52391BC9}"/>
              </a:ext>
            </a:extLst>
          </p:cNvPr>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a:extLst>
              <a:ext uri="{FF2B5EF4-FFF2-40B4-BE49-F238E27FC236}">
                <a16:creationId xmlns:a16="http://schemas.microsoft.com/office/drawing/2014/main" id="{52B2217D-95B4-4187-8BF0-D6417C2EBCA1}"/>
              </a:ext>
            </a:extLst>
          </p:cNvPr>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256307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5332BA9C-1433-4D8C-99C0-0D237430BE70}"/>
              </a:ext>
            </a:extLst>
          </p:cNvPr>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2" name="矩形 141">
            <a:extLst>
              <a:ext uri="{FF2B5EF4-FFF2-40B4-BE49-F238E27FC236}">
                <a16:creationId xmlns:a16="http://schemas.microsoft.com/office/drawing/2014/main" id="{FFEE9977-E40E-4F15-BCA9-04B5931328BE}"/>
              </a:ext>
            </a:extLst>
          </p:cNvPr>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0" name="矩形 149">
            <a:extLst>
              <a:ext uri="{FF2B5EF4-FFF2-40B4-BE49-F238E27FC236}">
                <a16:creationId xmlns:a16="http://schemas.microsoft.com/office/drawing/2014/main" id="{26398776-03B7-4BB7-A660-F7E3E87839BC}"/>
              </a:ext>
            </a:extLst>
          </p:cNvPr>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55" name="矩形 154">
            <a:extLst>
              <a:ext uri="{FF2B5EF4-FFF2-40B4-BE49-F238E27FC236}">
                <a16:creationId xmlns:a16="http://schemas.microsoft.com/office/drawing/2014/main" id="{4E2A5421-43AE-43C8-A6A5-7AAE60AC6154}"/>
              </a:ext>
            </a:extLst>
          </p:cNvPr>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60" name="图片占位符 4">
            <a:extLst>
              <a:ext uri="{FF2B5EF4-FFF2-40B4-BE49-F238E27FC236}">
                <a16:creationId xmlns:a16="http://schemas.microsoft.com/office/drawing/2014/main" id="{AFC06247-94AF-4064-B11E-C4AE2AD3F12F}"/>
              </a:ext>
            </a:extLst>
          </p:cNvPr>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a:extLst>
              <a:ext uri="{FF2B5EF4-FFF2-40B4-BE49-F238E27FC236}">
                <a16:creationId xmlns:a16="http://schemas.microsoft.com/office/drawing/2014/main" id="{2CDC54B4-8079-44F5-AFCF-D6740C939409}"/>
              </a:ext>
            </a:extLst>
          </p:cNvPr>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a:extLst>
              <a:ext uri="{FF2B5EF4-FFF2-40B4-BE49-F238E27FC236}">
                <a16:creationId xmlns:a16="http://schemas.microsoft.com/office/drawing/2014/main" id="{0D245CB8-C14E-4628-957E-ADACC22E59CA}"/>
              </a:ext>
            </a:extLst>
          </p:cNvPr>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a:extLst>
              <a:ext uri="{FF2B5EF4-FFF2-40B4-BE49-F238E27FC236}">
                <a16:creationId xmlns:a16="http://schemas.microsoft.com/office/drawing/2014/main" id="{9F899AD5-F1E5-4833-A078-1C8E2F8473C7}"/>
              </a:ext>
            </a:extLst>
          </p:cNvPr>
          <p:cNvSpPr>
            <a:spLocks noGrp="1"/>
          </p:cNvSpPr>
          <p:nvPr userDrawn="1">
            <p:ph type="pic" sz="quarter" idx="13"/>
          </p:nvPr>
        </p:nvSpPr>
        <p:spPr>
          <a:xfrm>
            <a:off x="9099041" y="1412647"/>
            <a:ext cx="2441650" cy="2448153"/>
          </a:xfrm>
        </p:spPr>
        <p:txBody>
          <a:bodyPr/>
          <a:lstStyle/>
          <a:p>
            <a:endParaRPr lang="zh-CN" altLang="en-US"/>
          </a:p>
        </p:txBody>
      </p:sp>
    </p:spTree>
    <p:extLst>
      <p:ext uri="{BB962C8B-B14F-4D97-AF65-F5344CB8AC3E}">
        <p14:creationId xmlns:p14="http://schemas.microsoft.com/office/powerpoint/2010/main" val="4122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9AAE2F8-E3B2-48B0-A0B6-B9AB99F90699}"/>
              </a:ext>
            </a:extLst>
          </p:cNvPr>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E471B96-A08F-469F-9D12-37021E162B56}"/>
              </a:ext>
            </a:extLst>
          </p:cNvPr>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a:extLst>
              <a:ext uri="{FF2B5EF4-FFF2-40B4-BE49-F238E27FC236}">
                <a16:creationId xmlns:a16="http://schemas.microsoft.com/office/drawing/2014/main" id="{1F07C187-6636-4140-A8CB-B00F0CA10353}"/>
              </a:ext>
            </a:extLst>
          </p:cNvPr>
          <p:cNvSpPr>
            <a:spLocks noGrp="1"/>
          </p:cNvSpPr>
          <p:nvPr>
            <p:ph type="pic" sz="quarter" idx="10"/>
          </p:nvPr>
        </p:nvSpPr>
        <p:spPr>
          <a:xfrm>
            <a:off x="953944" y="2263775"/>
            <a:ext cx="3199540" cy="1799976"/>
          </a:xfrm>
        </p:spPr>
        <p:txBody>
          <a:bodyPr/>
          <a:lstStyle/>
          <a:p>
            <a:endParaRPr lang="zh-CN" altLang="en-US"/>
          </a:p>
        </p:txBody>
      </p:sp>
      <p:sp>
        <p:nvSpPr>
          <p:cNvPr id="161" name="图片占位符 4">
            <a:extLst>
              <a:ext uri="{FF2B5EF4-FFF2-40B4-BE49-F238E27FC236}">
                <a16:creationId xmlns:a16="http://schemas.microsoft.com/office/drawing/2014/main" id="{5ABDAB98-95F4-45BE-968C-37F48CDA7566}"/>
              </a:ext>
            </a:extLst>
          </p:cNvPr>
          <p:cNvSpPr>
            <a:spLocks noGrp="1"/>
          </p:cNvSpPr>
          <p:nvPr>
            <p:ph type="pic" sz="quarter" idx="11"/>
          </p:nvPr>
        </p:nvSpPr>
        <p:spPr>
          <a:xfrm>
            <a:off x="4496230" y="2263775"/>
            <a:ext cx="3199540" cy="1799976"/>
          </a:xfrm>
        </p:spPr>
        <p:txBody>
          <a:bodyPr/>
          <a:lstStyle/>
          <a:p>
            <a:endParaRPr lang="zh-CN" altLang="en-US"/>
          </a:p>
        </p:txBody>
      </p:sp>
      <p:sp>
        <p:nvSpPr>
          <p:cNvPr id="162" name="图片占位符 4">
            <a:extLst>
              <a:ext uri="{FF2B5EF4-FFF2-40B4-BE49-F238E27FC236}">
                <a16:creationId xmlns:a16="http://schemas.microsoft.com/office/drawing/2014/main" id="{EFCCAB15-4442-4CA6-9A69-8BA0157A19BC}"/>
              </a:ext>
            </a:extLst>
          </p:cNvPr>
          <p:cNvSpPr>
            <a:spLocks noGrp="1"/>
          </p:cNvSpPr>
          <p:nvPr>
            <p:ph type="pic" sz="quarter" idx="12"/>
          </p:nvPr>
        </p:nvSpPr>
        <p:spPr>
          <a:xfrm>
            <a:off x="8038516" y="2263775"/>
            <a:ext cx="3199540" cy="1799976"/>
          </a:xfrm>
        </p:spPr>
        <p:txBody>
          <a:bodyPr/>
          <a:lstStyle/>
          <a:p>
            <a:endParaRPr lang="zh-CN" altLang="en-US"/>
          </a:p>
        </p:txBody>
      </p:sp>
      <p:sp>
        <p:nvSpPr>
          <p:cNvPr id="163" name="图片占位符 4">
            <a:extLst>
              <a:ext uri="{FF2B5EF4-FFF2-40B4-BE49-F238E27FC236}">
                <a16:creationId xmlns:a16="http://schemas.microsoft.com/office/drawing/2014/main" id="{3D51D9F8-DAC8-4314-B75D-71DBDF22B684}"/>
              </a:ext>
            </a:extLst>
          </p:cNvPr>
          <p:cNvSpPr>
            <a:spLocks noGrp="1"/>
          </p:cNvSpPr>
          <p:nvPr>
            <p:ph type="pic" sz="quarter" idx="13"/>
          </p:nvPr>
        </p:nvSpPr>
        <p:spPr>
          <a:xfrm>
            <a:off x="953944" y="4195049"/>
            <a:ext cx="3199540" cy="1799976"/>
          </a:xfrm>
        </p:spPr>
        <p:txBody>
          <a:bodyPr/>
          <a:lstStyle/>
          <a:p>
            <a:endParaRPr lang="zh-CN" altLang="en-US"/>
          </a:p>
        </p:txBody>
      </p:sp>
      <p:sp>
        <p:nvSpPr>
          <p:cNvPr id="164" name="图片占位符 4">
            <a:extLst>
              <a:ext uri="{FF2B5EF4-FFF2-40B4-BE49-F238E27FC236}">
                <a16:creationId xmlns:a16="http://schemas.microsoft.com/office/drawing/2014/main" id="{F80C4E07-0F94-4CFF-B8D4-AD916AA58C34}"/>
              </a:ext>
            </a:extLst>
          </p:cNvPr>
          <p:cNvSpPr>
            <a:spLocks noGrp="1"/>
          </p:cNvSpPr>
          <p:nvPr>
            <p:ph type="pic" sz="quarter" idx="14"/>
          </p:nvPr>
        </p:nvSpPr>
        <p:spPr>
          <a:xfrm>
            <a:off x="4496230" y="4195049"/>
            <a:ext cx="3199540" cy="1799976"/>
          </a:xfrm>
        </p:spPr>
        <p:txBody>
          <a:bodyPr/>
          <a:lstStyle/>
          <a:p>
            <a:endParaRPr lang="zh-CN" altLang="en-US"/>
          </a:p>
        </p:txBody>
      </p:sp>
      <p:sp>
        <p:nvSpPr>
          <p:cNvPr id="165" name="图片占位符 4">
            <a:extLst>
              <a:ext uri="{FF2B5EF4-FFF2-40B4-BE49-F238E27FC236}">
                <a16:creationId xmlns:a16="http://schemas.microsoft.com/office/drawing/2014/main" id="{310E3BF0-17AA-411B-B27E-2BA3E0418443}"/>
              </a:ext>
            </a:extLst>
          </p:cNvPr>
          <p:cNvSpPr>
            <a:spLocks noGrp="1"/>
          </p:cNvSpPr>
          <p:nvPr>
            <p:ph type="pic" sz="quarter" idx="15"/>
          </p:nvPr>
        </p:nvSpPr>
        <p:spPr>
          <a:xfrm>
            <a:off x="8038516" y="4195049"/>
            <a:ext cx="3199540" cy="1799976"/>
          </a:xfrm>
        </p:spPr>
        <p:txBody>
          <a:bodyPr/>
          <a:lstStyle/>
          <a:p>
            <a:endParaRPr lang="zh-CN" altLang="en-US"/>
          </a:p>
        </p:txBody>
      </p:sp>
    </p:spTree>
    <p:extLst>
      <p:ext uri="{BB962C8B-B14F-4D97-AF65-F5344CB8AC3E}">
        <p14:creationId xmlns:p14="http://schemas.microsoft.com/office/powerpoint/2010/main" val="663258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A19FD3CB-395C-478A-8ABB-CE2E383ED058}"/>
              </a:ext>
            </a:extLst>
          </p:cNvPr>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7" name="矩形 146">
            <a:extLst>
              <a:ext uri="{FF2B5EF4-FFF2-40B4-BE49-F238E27FC236}">
                <a16:creationId xmlns:a16="http://schemas.microsoft.com/office/drawing/2014/main" id="{DCCC2297-B79F-449F-971F-EC58B60F9006}"/>
              </a:ext>
            </a:extLst>
          </p:cNvPr>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8" name="矩形 147">
            <a:extLst>
              <a:ext uri="{FF2B5EF4-FFF2-40B4-BE49-F238E27FC236}">
                <a16:creationId xmlns:a16="http://schemas.microsoft.com/office/drawing/2014/main" id="{A1D3FB3D-9813-4492-B9BF-FCA1F3CBBA1E}"/>
              </a:ext>
            </a:extLst>
          </p:cNvPr>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a:extLst>
              <a:ext uri="{FF2B5EF4-FFF2-40B4-BE49-F238E27FC236}">
                <a16:creationId xmlns:a16="http://schemas.microsoft.com/office/drawing/2014/main" id="{B0E002BB-0441-4674-A9F1-AECB4FA23E5D}"/>
              </a:ext>
            </a:extLst>
          </p:cNvPr>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a:extLst>
              <a:ext uri="{FF2B5EF4-FFF2-40B4-BE49-F238E27FC236}">
                <a16:creationId xmlns:a16="http://schemas.microsoft.com/office/drawing/2014/main" id="{04B9804E-C240-49BE-BDB4-F25A1483E374}"/>
              </a:ext>
            </a:extLst>
          </p:cNvPr>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a:extLst>
              <a:ext uri="{FF2B5EF4-FFF2-40B4-BE49-F238E27FC236}">
                <a16:creationId xmlns:a16="http://schemas.microsoft.com/office/drawing/2014/main" id="{0F8AEC66-7F02-4027-88AB-40CB7B7A9030}"/>
              </a:ext>
            </a:extLst>
          </p:cNvPr>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a:extLst>
              <a:ext uri="{FF2B5EF4-FFF2-40B4-BE49-F238E27FC236}">
                <a16:creationId xmlns:a16="http://schemas.microsoft.com/office/drawing/2014/main" id="{58FD9793-42BD-4191-A290-7B5A81483B4C}"/>
              </a:ext>
            </a:extLst>
          </p:cNvPr>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a:extLst>
              <a:ext uri="{FF2B5EF4-FFF2-40B4-BE49-F238E27FC236}">
                <a16:creationId xmlns:a16="http://schemas.microsoft.com/office/drawing/2014/main" id="{A93F521A-B862-4A8D-87CB-8E6F3F8A0D29}"/>
              </a:ext>
            </a:extLst>
          </p:cNvPr>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a:extLst>
              <a:ext uri="{FF2B5EF4-FFF2-40B4-BE49-F238E27FC236}">
                <a16:creationId xmlns:a16="http://schemas.microsoft.com/office/drawing/2014/main" id="{F945B620-F79C-4142-ACFD-6A726F97E08E}"/>
              </a:ext>
            </a:extLst>
          </p:cNvPr>
          <p:cNvSpPr>
            <a:spLocks noGrp="1"/>
          </p:cNvSpPr>
          <p:nvPr userDrawn="1">
            <p:ph type="pic" sz="quarter" idx="21"/>
          </p:nvPr>
        </p:nvSpPr>
        <p:spPr>
          <a:xfrm>
            <a:off x="7893131" y="4618356"/>
            <a:ext cx="1690656" cy="1690867"/>
          </a:xfrm>
        </p:spPr>
        <p:txBody>
          <a:bodyPr/>
          <a:lstStyle/>
          <a:p>
            <a:endParaRPr lang="zh-CN" altLang="en-US" dirty="0"/>
          </a:p>
        </p:txBody>
      </p:sp>
    </p:spTree>
    <p:extLst>
      <p:ext uri="{BB962C8B-B14F-4D97-AF65-F5344CB8AC3E}">
        <p14:creationId xmlns:p14="http://schemas.microsoft.com/office/powerpoint/2010/main" val="201891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6256C25-C391-4554-87D7-502186562AA0}"/>
              </a:ext>
            </a:extLst>
          </p:cNvPr>
          <p:cNvGrpSpPr/>
          <p:nvPr userDrawn="1"/>
        </p:nvGrpSpPr>
        <p:grpSpPr>
          <a:xfrm>
            <a:off x="7104341" y="5047850"/>
            <a:ext cx="5087659" cy="1775127"/>
            <a:chOff x="7104341" y="4950115"/>
            <a:chExt cx="5087659" cy="1775127"/>
          </a:xfrm>
        </p:grpSpPr>
        <p:sp>
          <p:nvSpPr>
            <p:cNvPr id="8" name="任意多边形: 形状 7">
              <a:extLst>
                <a:ext uri="{FF2B5EF4-FFF2-40B4-BE49-F238E27FC236}">
                  <a16:creationId xmlns:a16="http://schemas.microsoft.com/office/drawing/2014/main" id="{9D1B75FC-A58A-4D01-B5B0-29A7FF6D7969}"/>
                </a:ext>
              </a:extLst>
            </p:cNvPr>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03C1F0A-2C2C-4914-B92F-0A215FE47EB1}"/>
                </a:ext>
              </a:extLst>
            </p:cNvPr>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465BFF4-0A2F-43E2-B4CE-1D9A73E53683}"/>
                </a:ext>
              </a:extLst>
            </p:cNvPr>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01A94D1E-A6B1-4B70-AE06-32D89E09FE12}"/>
                </a:ext>
              </a:extLst>
            </p:cNvPr>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43996F5-9F70-4F59-9FC9-7A8183014233}"/>
                </a:ext>
              </a:extLst>
            </p:cNvPr>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BA84A14B-8121-481B-B8D0-299B6D6B594C}"/>
                </a:ext>
              </a:extLst>
            </p:cNvPr>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F80202F-389E-4B6D-A8C4-83110586E962}"/>
                </a:ext>
              </a:extLst>
            </p:cNvPr>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9FD819AB-202F-4DC5-B020-B7C994000097}"/>
                </a:ext>
              </a:extLst>
            </p:cNvPr>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46613073-6B32-4069-8B5C-F396DE217CA4}"/>
                </a:ext>
              </a:extLst>
            </p:cNvPr>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D9667F4A-70E8-44D7-8187-EF839517861E}"/>
                </a:ext>
              </a:extLst>
            </p:cNvPr>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4BB5285-2F4D-41E0-B11A-A76F216B5AAE}"/>
                </a:ext>
              </a:extLst>
            </p:cNvPr>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1AC42F3-6E10-4A95-9990-E4628E0CD211}"/>
                </a:ext>
              </a:extLst>
            </p:cNvPr>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F2DFBD82-D917-41F4-94FE-956B6618403E}"/>
                </a:ext>
              </a:extLst>
            </p:cNvPr>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BA787194-EBAB-40A9-954A-56AA0CCD695E}"/>
                </a:ext>
              </a:extLst>
            </p:cNvPr>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5F1C1152-5606-4159-B2CC-87796133449F}"/>
                </a:ext>
              </a:extLst>
            </p:cNvPr>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379039B-6433-427B-BA3F-D39C3D79F2BC}"/>
                </a:ext>
              </a:extLst>
            </p:cNvPr>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FA7E37E-C6B4-4BF7-AAC9-72876D61A99A}"/>
                </a:ext>
              </a:extLst>
            </p:cNvPr>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45454F4E-97AF-4BF9-AEAB-AAEA2F37217C}"/>
                </a:ext>
              </a:extLst>
            </p:cNvPr>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326ACA3-FC26-4F04-8DF9-F61EBB385F23}"/>
                </a:ext>
              </a:extLst>
            </p:cNvPr>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460FCA65-8DD9-423F-97EA-03AE4A1DFE2A}"/>
                </a:ext>
              </a:extLst>
            </p:cNvPr>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F25D226B-8CD5-4973-BD1A-4F4CCFBE7689}"/>
                </a:ext>
              </a:extLst>
            </p:cNvPr>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59031752-D69A-4ADA-96E9-91202D4E45ED}"/>
                </a:ext>
              </a:extLst>
            </p:cNvPr>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99283EF-64EF-4CF1-9A5B-8D59ED12A37A}"/>
                </a:ext>
              </a:extLst>
            </p:cNvPr>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9968938-5F7F-445A-8CCC-3DABE58D1EFA}"/>
                </a:ext>
              </a:extLst>
            </p:cNvPr>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19A850A-074E-41E3-8956-AE9FCF291FE6}"/>
                </a:ext>
              </a:extLst>
            </p:cNvPr>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06677C0-798C-47E2-8B5B-062EBBBD537C}"/>
                </a:ext>
              </a:extLst>
            </p:cNvPr>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00A03A45-D26C-4BD8-9AE0-9AFE62893326}"/>
                </a:ext>
              </a:extLst>
            </p:cNvPr>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DC6F9461-0D05-4173-A9F7-DB54EFA9548F}"/>
                </a:ext>
              </a:extLst>
            </p:cNvPr>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23084642-77A3-49EF-9F4A-F6D08C67DFC8}"/>
                </a:ext>
              </a:extLst>
            </p:cNvPr>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04E97EF6-5B22-41B2-8FFC-6DC5D06FA2E8}"/>
                </a:ext>
              </a:extLst>
            </p:cNvPr>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7EB7C4ED-A342-47F7-9193-A1220100DA30}"/>
                </a:ext>
              </a:extLst>
            </p:cNvPr>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575563F-3542-4AD9-A671-E142D93DFBF8}"/>
                </a:ext>
              </a:extLst>
            </p:cNvPr>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B5BD8E2-3AF6-4459-A220-3F421F8FB2CA}"/>
                </a:ext>
              </a:extLst>
            </p:cNvPr>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D8A27FCB-630B-4CFE-9888-97E1F4694004}"/>
                </a:ext>
              </a:extLst>
            </p:cNvPr>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38753B40-AADB-4861-A4A2-A30207E1B562}"/>
                </a:ext>
              </a:extLst>
            </p:cNvPr>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9BEBD1F0-03AF-41BD-9F72-20BF962EB9A5}"/>
                </a:ext>
              </a:extLst>
            </p:cNvPr>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734A7265-F3B6-41F4-AA06-C7AB5CF17BAF}"/>
                </a:ext>
              </a:extLst>
            </p:cNvPr>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B0F0944-14C2-4B63-BB08-607AFDDE834E}"/>
                </a:ext>
              </a:extLst>
            </p:cNvPr>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AB01688-C414-4CAD-BCD9-54629C7F20CB}"/>
                </a:ext>
              </a:extLst>
            </p:cNvPr>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159249D5-578D-4F19-93D1-9B1BB4E5E1AC}"/>
                </a:ext>
              </a:extLst>
            </p:cNvPr>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8F44D8D3-5C70-42CE-ADC9-FC81804B6CE8}"/>
                </a:ext>
              </a:extLst>
            </p:cNvPr>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9F3A3744-3139-4065-B9FF-5551F722FFFF}"/>
                </a:ext>
              </a:extLst>
            </p:cNvPr>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ED2406D3-2F2A-4546-B364-C7CB956D202A}"/>
                </a:ext>
              </a:extLst>
            </p:cNvPr>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ADDD1A3-1F15-4A78-A105-7494E5E9DE2E}"/>
                </a:ext>
              </a:extLst>
            </p:cNvPr>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B2055ED3-9976-43C2-80CF-43C535355717}"/>
                </a:ext>
              </a:extLst>
            </p:cNvPr>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96FFDD86-E74B-4695-BBDB-5F1C8FF68AB0}"/>
                </a:ext>
              </a:extLst>
            </p:cNvPr>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395EEC1D-79C4-4C7C-8E20-7492BFEA0B2B}"/>
                </a:ext>
              </a:extLst>
            </p:cNvPr>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D9AE68D8-BEA3-4671-8201-32D97C37F59F}"/>
                </a:ext>
              </a:extLst>
            </p:cNvPr>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234A5A03-358A-4C9C-949B-754D70A8F619}"/>
                </a:ext>
              </a:extLst>
            </p:cNvPr>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705BE14A-BD94-4D9B-BC76-401692CD7E68}"/>
                </a:ext>
              </a:extLst>
            </p:cNvPr>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28C460B4-24BD-48DA-811B-46CB55584474}"/>
                </a:ext>
              </a:extLst>
            </p:cNvPr>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4B177AB-2AD4-4E73-AF6A-8DF905797482}"/>
                </a:ext>
              </a:extLst>
            </p:cNvPr>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6213661E-50CC-4300-A0EB-293E39F1550C}"/>
                </a:ext>
              </a:extLst>
            </p:cNvPr>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ADB8767E-1483-4EF1-B477-FE26517B879C}"/>
                </a:ext>
              </a:extLst>
            </p:cNvPr>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3755E1CF-3BDF-4735-8626-74789DFD3D41}"/>
                </a:ext>
              </a:extLst>
            </p:cNvPr>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BE6CD69F-462B-4736-8F5C-96D4E3CF16A3}"/>
                </a:ext>
              </a:extLst>
            </p:cNvPr>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03B6B977-79DD-40A5-A140-C4B57CBEF01C}"/>
                </a:ext>
              </a:extLst>
            </p:cNvPr>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EC844829-EFA0-4791-A7C3-A9393D17BD48}"/>
                </a:ext>
              </a:extLst>
            </p:cNvPr>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AF63D9C2-3687-4106-AEEE-8449DF9AAD51}"/>
                </a:ext>
              </a:extLst>
            </p:cNvPr>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9882106A-5726-49FF-B169-202187A77032}"/>
                </a:ext>
              </a:extLst>
            </p:cNvPr>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F662497-78D8-4554-8649-DB906A9ED6D6}"/>
                </a:ext>
              </a:extLst>
            </p:cNvPr>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CF0096B6-E992-48CD-B60D-09E89267D98D}"/>
                </a:ext>
              </a:extLst>
            </p:cNvPr>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68E28761-0C4E-4AA8-9B85-540001DAE995}"/>
                </a:ext>
              </a:extLst>
            </p:cNvPr>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07AE3DE-BCF2-4EBF-843E-3BF9E45AAF12}"/>
                </a:ext>
              </a:extLst>
            </p:cNvPr>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D7F2EED7-66D2-468F-859D-B53D0FE8FD14}"/>
                </a:ext>
              </a:extLst>
            </p:cNvPr>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74E827CC-3D18-49C0-B7AE-DCF2A5BEA978}"/>
                </a:ext>
              </a:extLst>
            </p:cNvPr>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B18A47F0-1D96-4D93-8FB7-B416190E689D}"/>
                </a:ext>
              </a:extLst>
            </p:cNvPr>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DBF2D35D-233E-49F3-A9B4-8D6BAB2509D5}"/>
                </a:ext>
              </a:extLst>
            </p:cNvPr>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3E89663A-4CE9-47AC-A759-022F8F2C20E3}"/>
                </a:ext>
              </a:extLst>
            </p:cNvPr>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78F2B7BC-0CBD-44D7-ABF0-FD36BE7F2511}"/>
                </a:ext>
              </a:extLst>
            </p:cNvPr>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DAF6C02D-4139-452D-88A7-9EB066017FE9}"/>
                </a:ext>
              </a:extLst>
            </p:cNvPr>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E40E5BE3-A5DF-4C2B-9975-493C05C76AE7}"/>
                </a:ext>
              </a:extLst>
            </p:cNvPr>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6984B4EF-22AC-4490-823E-03B14A352145}"/>
                </a:ext>
              </a:extLst>
            </p:cNvPr>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1B6D93EF-2E82-4712-8FC0-1A2ABA3B5CFB}"/>
                </a:ext>
              </a:extLst>
            </p:cNvPr>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3A39E5AF-C238-4118-951F-5E9743D78AA8}"/>
                </a:ext>
              </a:extLst>
            </p:cNvPr>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90B8F425-DD20-4286-921C-25C11F8415D3}"/>
                </a:ext>
              </a:extLst>
            </p:cNvPr>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CE2A10F9-B38A-48C8-BC4A-702DA553A4C8}"/>
                </a:ext>
              </a:extLst>
            </p:cNvPr>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B359795B-C8DA-4489-AB2E-86D980FF30FF}"/>
                </a:ext>
              </a:extLst>
            </p:cNvPr>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B5D35BCF-DBFC-4FD3-B814-FBEAF981206E}"/>
                </a:ext>
              </a:extLst>
            </p:cNvPr>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D92BB06F-CC66-42DF-BEA4-FF8B9935F9CB}"/>
                </a:ext>
              </a:extLst>
            </p:cNvPr>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B4CE42-FD5B-4A8E-8120-469C3FFDABFF}"/>
                </a:ext>
              </a:extLst>
            </p:cNvPr>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6B68303-A5DC-4826-8C49-D26D75510DA1}"/>
                </a:ext>
              </a:extLst>
            </p:cNvPr>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3671256C-0AD7-48D2-B823-DFC41C724EB2}"/>
                </a:ext>
              </a:extLst>
            </p:cNvPr>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E208E47F-85A0-4BF9-A8FF-2490B9575E69}"/>
                </a:ext>
              </a:extLst>
            </p:cNvPr>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DC069E52-817F-495C-810C-770D81F24D23}"/>
                </a:ext>
              </a:extLst>
            </p:cNvPr>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A830A39E-EAD9-4056-A54D-1890D98B9114}"/>
                </a:ext>
              </a:extLst>
            </p:cNvPr>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0CC3CD42-314D-46AE-9152-34B3E881D7D7}"/>
                </a:ext>
              </a:extLst>
            </p:cNvPr>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CB8CA070-23E1-454F-88FD-17967640D732}"/>
                </a:ext>
              </a:extLst>
            </p:cNvPr>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DCE39E39-11DE-49D9-8EB7-012D5CE16E41}"/>
                </a:ext>
              </a:extLst>
            </p:cNvPr>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a:extLst>
              <a:ext uri="{FF2B5EF4-FFF2-40B4-BE49-F238E27FC236}">
                <a16:creationId xmlns:a16="http://schemas.microsoft.com/office/drawing/2014/main" id="{E7EE7534-55E9-41E3-804F-070ED878CFEA}"/>
              </a:ext>
            </a:extLst>
          </p:cNvPr>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a:extLst>
              <a:ext uri="{FF2B5EF4-FFF2-40B4-BE49-F238E27FC236}">
                <a16:creationId xmlns:a16="http://schemas.microsoft.com/office/drawing/2014/main" id="{BCA49BA7-5EB9-4ADB-A0B4-54D49316B489}"/>
              </a:ext>
            </a:extLst>
          </p:cNvPr>
          <p:cNvGrpSpPr/>
          <p:nvPr userDrawn="1"/>
        </p:nvGrpSpPr>
        <p:grpSpPr>
          <a:xfrm>
            <a:off x="9660493" y="394007"/>
            <a:ext cx="2083334" cy="583526"/>
            <a:chOff x="2626564" y="552104"/>
            <a:chExt cx="3414360" cy="956337"/>
          </a:xfrm>
        </p:grpSpPr>
        <p:pic>
          <p:nvPicPr>
            <p:cNvPr id="99" name="图片 98">
              <a:extLst>
                <a:ext uri="{FF2B5EF4-FFF2-40B4-BE49-F238E27FC236}">
                  <a16:creationId xmlns:a16="http://schemas.microsoft.com/office/drawing/2014/main" id="{C5BBE324-09B9-4845-B69E-14094FF4B01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00" name="图片 99">
              <a:extLst>
                <a:ext uri="{FF2B5EF4-FFF2-40B4-BE49-F238E27FC236}">
                  <a16:creationId xmlns:a16="http://schemas.microsoft.com/office/drawing/2014/main" id="{B2A30C48-64D5-4ECF-8DD4-4123261412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5" name="组合 124">
            <a:extLst>
              <a:ext uri="{FF2B5EF4-FFF2-40B4-BE49-F238E27FC236}">
                <a16:creationId xmlns:a16="http://schemas.microsoft.com/office/drawing/2014/main" id="{3F80C202-2869-422C-9016-0B4F5DE879F5}"/>
              </a:ext>
            </a:extLst>
          </p:cNvPr>
          <p:cNvGrpSpPr/>
          <p:nvPr userDrawn="1"/>
        </p:nvGrpSpPr>
        <p:grpSpPr>
          <a:xfrm>
            <a:off x="1755816" y="2367602"/>
            <a:ext cx="1853382" cy="2308324"/>
            <a:chOff x="3034000" y="4734342"/>
            <a:chExt cx="1853382" cy="2308324"/>
          </a:xfrm>
        </p:grpSpPr>
        <p:sp>
          <p:nvSpPr>
            <p:cNvPr id="126" name="文本框 125">
              <a:extLst>
                <a:ext uri="{FF2B5EF4-FFF2-40B4-BE49-F238E27FC236}">
                  <a16:creationId xmlns:a16="http://schemas.microsoft.com/office/drawing/2014/main" id="{4855FE3C-4C07-408E-A0C7-C5D0358E7E6B}"/>
                </a:ext>
              </a:extLst>
            </p:cNvPr>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27" name="文本框 126">
              <a:extLst>
                <a:ext uri="{FF2B5EF4-FFF2-40B4-BE49-F238E27FC236}">
                  <a16:creationId xmlns:a16="http://schemas.microsoft.com/office/drawing/2014/main" id="{AAA26266-EFCD-4FEB-8E37-14BB22D12508}"/>
                </a:ext>
              </a:extLst>
            </p:cNvPr>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endParaRPr>
            </a:p>
          </p:txBody>
        </p:sp>
      </p:grpSp>
      <p:grpSp>
        <p:nvGrpSpPr>
          <p:cNvPr id="128" name="组合 127">
            <a:extLst>
              <a:ext uri="{FF2B5EF4-FFF2-40B4-BE49-F238E27FC236}">
                <a16:creationId xmlns:a16="http://schemas.microsoft.com/office/drawing/2014/main" id="{BB3A4A84-7CCD-4251-BEB1-73A5AF5B8535}"/>
              </a:ext>
            </a:extLst>
          </p:cNvPr>
          <p:cNvGrpSpPr/>
          <p:nvPr userDrawn="1"/>
        </p:nvGrpSpPr>
        <p:grpSpPr>
          <a:xfrm flipH="1">
            <a:off x="1680330" y="0"/>
            <a:ext cx="231871" cy="3276600"/>
            <a:chOff x="4399082" y="1624876"/>
            <a:chExt cx="231871" cy="3276600"/>
          </a:xfrm>
        </p:grpSpPr>
        <p:cxnSp>
          <p:nvCxnSpPr>
            <p:cNvPr id="129" name="直接连接符 128">
              <a:extLst>
                <a:ext uri="{FF2B5EF4-FFF2-40B4-BE49-F238E27FC236}">
                  <a16:creationId xmlns:a16="http://schemas.microsoft.com/office/drawing/2014/main" id="{02C9DC64-F5E2-42BE-BAAA-D0900CA84AA6}"/>
                </a:ext>
              </a:extLst>
            </p:cNvPr>
            <p:cNvCxnSpPr>
              <a:cxnSpLocks/>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8CAF978B-2A0A-4E44-BC56-EAE0556F3A3D}"/>
                </a:ext>
              </a:extLst>
            </p:cNvPr>
            <p:cNvCxnSpPr>
              <a:cxnSpLocks/>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a:extLst>
              <a:ext uri="{FF2B5EF4-FFF2-40B4-BE49-F238E27FC236}">
                <a16:creationId xmlns:a16="http://schemas.microsoft.com/office/drawing/2014/main" id="{CA707092-ABA7-4F2F-A022-58552D301B77}"/>
              </a:ext>
            </a:extLst>
          </p:cNvPr>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97" name="文本占位符 659">
            <a:extLst>
              <a:ext uri="{FF2B5EF4-FFF2-40B4-BE49-F238E27FC236}">
                <a16:creationId xmlns:a16="http://schemas.microsoft.com/office/drawing/2014/main" id="{432FCF29-CB16-426E-BDBA-61AA21989220}"/>
              </a:ext>
            </a:extLst>
          </p:cNvPr>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3" name="文本占位符 659">
            <a:extLst>
              <a:ext uri="{FF2B5EF4-FFF2-40B4-BE49-F238E27FC236}">
                <a16:creationId xmlns:a16="http://schemas.microsoft.com/office/drawing/2014/main" id="{228B5B12-719A-490B-8F55-C11F3DFCB20E}"/>
              </a:ext>
            </a:extLst>
          </p:cNvPr>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9" name="文本占位符 659">
            <a:extLst>
              <a:ext uri="{FF2B5EF4-FFF2-40B4-BE49-F238E27FC236}">
                <a16:creationId xmlns:a16="http://schemas.microsoft.com/office/drawing/2014/main" id="{DDAD7EA1-0B83-4E22-B468-6AD9B96536F2}"/>
              </a:ext>
            </a:extLst>
          </p:cNvPr>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5" name="文本占位符 659">
            <a:extLst>
              <a:ext uri="{FF2B5EF4-FFF2-40B4-BE49-F238E27FC236}">
                <a16:creationId xmlns:a16="http://schemas.microsoft.com/office/drawing/2014/main" id="{B3111552-E9C8-4539-A173-EFA101AEF118}"/>
              </a:ext>
            </a:extLst>
          </p:cNvPr>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1" name="文本占位符 2">
            <a:extLst>
              <a:ext uri="{FF2B5EF4-FFF2-40B4-BE49-F238E27FC236}">
                <a16:creationId xmlns:a16="http://schemas.microsoft.com/office/drawing/2014/main" id="{04EE4FCF-51FC-42D9-BD35-FF92A29728EF}"/>
              </a:ext>
            </a:extLst>
          </p:cNvPr>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42" name="文本占位符 2">
            <a:extLst>
              <a:ext uri="{FF2B5EF4-FFF2-40B4-BE49-F238E27FC236}">
                <a16:creationId xmlns:a16="http://schemas.microsoft.com/office/drawing/2014/main" id="{3B76F0B1-9144-4469-B551-45E6DFF5355D}"/>
              </a:ext>
            </a:extLst>
          </p:cNvPr>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
        <p:nvSpPr>
          <p:cNvPr id="143" name="文本占位符 2">
            <a:extLst>
              <a:ext uri="{FF2B5EF4-FFF2-40B4-BE49-F238E27FC236}">
                <a16:creationId xmlns:a16="http://schemas.microsoft.com/office/drawing/2014/main" id="{2BE3D463-0BA5-4E82-B33C-D516AABFC72A}"/>
              </a:ext>
            </a:extLst>
          </p:cNvPr>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44" name="文本占位符 2">
            <a:extLst>
              <a:ext uri="{FF2B5EF4-FFF2-40B4-BE49-F238E27FC236}">
                <a16:creationId xmlns:a16="http://schemas.microsoft.com/office/drawing/2014/main" id="{CDA2A3FE-B731-4C0D-BBDC-2E0240EDC68A}"/>
              </a:ext>
            </a:extLst>
          </p:cNvPr>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45" name="文本占位符 2">
            <a:extLst>
              <a:ext uri="{FF2B5EF4-FFF2-40B4-BE49-F238E27FC236}">
                <a16:creationId xmlns:a16="http://schemas.microsoft.com/office/drawing/2014/main" id="{6E6C507C-D1B9-45EE-A042-FC4D4089223B}"/>
              </a:ext>
            </a:extLst>
          </p:cNvPr>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05</a:t>
            </a:r>
            <a:endParaRPr lang="zh-CN" altLang="en-US" dirty="0"/>
          </a:p>
        </p:txBody>
      </p:sp>
    </p:spTree>
    <p:extLst>
      <p:ext uri="{BB962C8B-B14F-4D97-AF65-F5344CB8AC3E}">
        <p14:creationId xmlns:p14="http://schemas.microsoft.com/office/powerpoint/2010/main" val="2148267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a:extLst>
              <a:ext uri="{FF2B5EF4-FFF2-40B4-BE49-F238E27FC236}">
                <a16:creationId xmlns:a16="http://schemas.microsoft.com/office/drawing/2014/main" id="{4D46A240-B07A-40A1-959D-B0836AEF9AD3}"/>
              </a:ext>
            </a:extLst>
          </p:cNvPr>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a:extLst>
              <a:ext uri="{FF2B5EF4-FFF2-40B4-BE49-F238E27FC236}">
                <a16:creationId xmlns:a16="http://schemas.microsoft.com/office/drawing/2014/main" id="{CAF0847E-7F96-4E7D-B28A-829515633728}"/>
              </a:ext>
            </a:extLst>
          </p:cNvPr>
          <p:cNvCxnSpPr>
            <a:cxnSpLocks/>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3FAC8E2-461D-4B5C-B53C-8ACAF745AEC3}"/>
              </a:ext>
            </a:extLst>
          </p:cNvPr>
          <p:cNvCxnSpPr>
            <a:cxnSpLocks/>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a:extLst>
              <a:ext uri="{FF2B5EF4-FFF2-40B4-BE49-F238E27FC236}">
                <a16:creationId xmlns:a16="http://schemas.microsoft.com/office/drawing/2014/main" id="{7DDD4227-2FD5-4A93-A55E-78B53D80458C}"/>
              </a:ext>
            </a:extLst>
          </p:cNvPr>
          <p:cNvSpPr>
            <a:spLocks noGrp="1"/>
          </p:cNvSpPr>
          <p:nvPr>
            <p:ph type="pic" sz="quarter" idx="10"/>
          </p:nvPr>
        </p:nvSpPr>
        <p:spPr>
          <a:xfrm>
            <a:off x="9733188" y="2249488"/>
            <a:ext cx="1800000" cy="1800225"/>
          </a:xfrm>
        </p:spPr>
        <p:txBody>
          <a:bodyPr/>
          <a:lstStyle/>
          <a:p>
            <a:endParaRPr lang="zh-CN" altLang="en-US"/>
          </a:p>
        </p:txBody>
      </p:sp>
      <p:sp>
        <p:nvSpPr>
          <p:cNvPr id="180" name="图片占位符 4">
            <a:extLst>
              <a:ext uri="{FF2B5EF4-FFF2-40B4-BE49-F238E27FC236}">
                <a16:creationId xmlns:a16="http://schemas.microsoft.com/office/drawing/2014/main" id="{70ED0CA8-9099-483D-B609-BB103D552C97}"/>
              </a:ext>
            </a:extLst>
          </p:cNvPr>
          <p:cNvSpPr>
            <a:spLocks noGrp="1"/>
          </p:cNvSpPr>
          <p:nvPr>
            <p:ph type="pic" sz="quarter" idx="11"/>
          </p:nvPr>
        </p:nvSpPr>
        <p:spPr>
          <a:xfrm>
            <a:off x="9733188" y="4174360"/>
            <a:ext cx="1800000" cy="1800225"/>
          </a:xfrm>
        </p:spPr>
        <p:txBody>
          <a:bodyPr/>
          <a:lstStyle/>
          <a:p>
            <a:endParaRPr lang="zh-CN" altLang="en-US"/>
          </a:p>
        </p:txBody>
      </p:sp>
      <p:sp>
        <p:nvSpPr>
          <p:cNvPr id="181" name="图片占位符 4">
            <a:extLst>
              <a:ext uri="{FF2B5EF4-FFF2-40B4-BE49-F238E27FC236}">
                <a16:creationId xmlns:a16="http://schemas.microsoft.com/office/drawing/2014/main" id="{B82A15D5-2E80-4BC3-B4D0-6C170540C9A9}"/>
              </a:ext>
            </a:extLst>
          </p:cNvPr>
          <p:cNvSpPr>
            <a:spLocks noGrp="1"/>
          </p:cNvSpPr>
          <p:nvPr>
            <p:ph type="pic" sz="quarter" idx="12"/>
          </p:nvPr>
        </p:nvSpPr>
        <p:spPr>
          <a:xfrm>
            <a:off x="7715025" y="2249488"/>
            <a:ext cx="1800000" cy="1800225"/>
          </a:xfrm>
        </p:spPr>
        <p:txBody>
          <a:bodyPr/>
          <a:lstStyle/>
          <a:p>
            <a:endParaRPr lang="zh-CN" altLang="en-US"/>
          </a:p>
        </p:txBody>
      </p:sp>
      <p:sp>
        <p:nvSpPr>
          <p:cNvPr id="182" name="图片占位符 4">
            <a:extLst>
              <a:ext uri="{FF2B5EF4-FFF2-40B4-BE49-F238E27FC236}">
                <a16:creationId xmlns:a16="http://schemas.microsoft.com/office/drawing/2014/main" id="{6F2A94B9-9821-4B5C-ADC7-AFE7DA84B50F}"/>
              </a:ext>
            </a:extLst>
          </p:cNvPr>
          <p:cNvSpPr>
            <a:spLocks noGrp="1"/>
          </p:cNvSpPr>
          <p:nvPr>
            <p:ph type="pic" sz="quarter" idx="13"/>
          </p:nvPr>
        </p:nvSpPr>
        <p:spPr>
          <a:xfrm>
            <a:off x="7715025" y="4174360"/>
            <a:ext cx="1800000" cy="1800225"/>
          </a:xfrm>
        </p:spPr>
        <p:txBody>
          <a:bodyPr/>
          <a:lstStyle/>
          <a:p>
            <a:endParaRPr lang="zh-CN" altLang="en-US"/>
          </a:p>
        </p:txBody>
      </p:sp>
      <p:sp>
        <p:nvSpPr>
          <p:cNvPr id="183" name="图片占位符 4">
            <a:extLst>
              <a:ext uri="{FF2B5EF4-FFF2-40B4-BE49-F238E27FC236}">
                <a16:creationId xmlns:a16="http://schemas.microsoft.com/office/drawing/2014/main" id="{F608D558-7FEF-4431-8B45-765A74EA36B2}"/>
              </a:ext>
            </a:extLst>
          </p:cNvPr>
          <p:cNvSpPr>
            <a:spLocks noGrp="1"/>
          </p:cNvSpPr>
          <p:nvPr>
            <p:ph type="pic" sz="quarter" idx="14"/>
          </p:nvPr>
        </p:nvSpPr>
        <p:spPr>
          <a:xfrm>
            <a:off x="5696862" y="2249488"/>
            <a:ext cx="1800000" cy="1800225"/>
          </a:xfrm>
        </p:spPr>
        <p:txBody>
          <a:bodyPr/>
          <a:lstStyle/>
          <a:p>
            <a:endParaRPr lang="zh-CN" altLang="en-US"/>
          </a:p>
        </p:txBody>
      </p:sp>
      <p:sp>
        <p:nvSpPr>
          <p:cNvPr id="184" name="图片占位符 4">
            <a:extLst>
              <a:ext uri="{FF2B5EF4-FFF2-40B4-BE49-F238E27FC236}">
                <a16:creationId xmlns:a16="http://schemas.microsoft.com/office/drawing/2014/main" id="{CB489EBE-71A4-4A69-976F-810A36E8F9C4}"/>
              </a:ext>
            </a:extLst>
          </p:cNvPr>
          <p:cNvSpPr>
            <a:spLocks noGrp="1"/>
          </p:cNvSpPr>
          <p:nvPr>
            <p:ph type="pic" sz="quarter" idx="15"/>
          </p:nvPr>
        </p:nvSpPr>
        <p:spPr>
          <a:xfrm>
            <a:off x="5696862" y="4174360"/>
            <a:ext cx="1800000" cy="1800225"/>
          </a:xfrm>
        </p:spPr>
        <p:txBody>
          <a:bodyPr/>
          <a:lstStyle/>
          <a:p>
            <a:endParaRPr lang="zh-CN" altLang="en-US"/>
          </a:p>
        </p:txBody>
      </p:sp>
      <p:sp>
        <p:nvSpPr>
          <p:cNvPr id="185" name="图片占位符 4">
            <a:extLst>
              <a:ext uri="{FF2B5EF4-FFF2-40B4-BE49-F238E27FC236}">
                <a16:creationId xmlns:a16="http://schemas.microsoft.com/office/drawing/2014/main" id="{2959F09B-41F1-4D2C-A3BE-253062D72DFA}"/>
              </a:ext>
            </a:extLst>
          </p:cNvPr>
          <p:cNvSpPr>
            <a:spLocks noGrp="1"/>
          </p:cNvSpPr>
          <p:nvPr>
            <p:ph type="pic" sz="quarter" idx="16"/>
          </p:nvPr>
        </p:nvSpPr>
        <p:spPr>
          <a:xfrm>
            <a:off x="3678699" y="2249488"/>
            <a:ext cx="1800000" cy="1800225"/>
          </a:xfrm>
        </p:spPr>
        <p:txBody>
          <a:bodyPr/>
          <a:lstStyle/>
          <a:p>
            <a:endParaRPr lang="zh-CN" altLang="en-US"/>
          </a:p>
        </p:txBody>
      </p:sp>
      <p:sp>
        <p:nvSpPr>
          <p:cNvPr id="186" name="图片占位符 4">
            <a:extLst>
              <a:ext uri="{FF2B5EF4-FFF2-40B4-BE49-F238E27FC236}">
                <a16:creationId xmlns:a16="http://schemas.microsoft.com/office/drawing/2014/main" id="{C2FEE399-2D1F-4866-B509-1B3C9C512E0F}"/>
              </a:ext>
            </a:extLst>
          </p:cNvPr>
          <p:cNvSpPr>
            <a:spLocks noGrp="1"/>
          </p:cNvSpPr>
          <p:nvPr>
            <p:ph type="pic" sz="quarter" idx="17"/>
          </p:nvPr>
        </p:nvSpPr>
        <p:spPr>
          <a:xfrm>
            <a:off x="3678699" y="4174360"/>
            <a:ext cx="1800000" cy="1800225"/>
          </a:xfrm>
        </p:spPr>
        <p:txBody>
          <a:bodyPr/>
          <a:lstStyle/>
          <a:p>
            <a:endParaRPr lang="zh-CN" altLang="en-US"/>
          </a:p>
        </p:txBody>
      </p:sp>
      <p:sp>
        <p:nvSpPr>
          <p:cNvPr id="187" name="图片占位符 4">
            <a:extLst>
              <a:ext uri="{FF2B5EF4-FFF2-40B4-BE49-F238E27FC236}">
                <a16:creationId xmlns:a16="http://schemas.microsoft.com/office/drawing/2014/main" id="{BC3BDAD6-382F-408D-8948-4B435B8764F6}"/>
              </a:ext>
            </a:extLst>
          </p:cNvPr>
          <p:cNvSpPr>
            <a:spLocks noGrp="1"/>
          </p:cNvSpPr>
          <p:nvPr>
            <p:ph type="pic" sz="quarter" idx="18"/>
          </p:nvPr>
        </p:nvSpPr>
        <p:spPr>
          <a:xfrm>
            <a:off x="656010" y="2249488"/>
            <a:ext cx="2802878" cy="3724862"/>
          </a:xfrm>
        </p:spPr>
        <p:txBody>
          <a:bodyPr/>
          <a:lstStyle/>
          <a:p>
            <a:endParaRPr lang="zh-CN" altLang="en-US"/>
          </a:p>
        </p:txBody>
      </p:sp>
    </p:spTree>
    <p:extLst>
      <p:ext uri="{BB962C8B-B14F-4D97-AF65-F5344CB8AC3E}">
        <p14:creationId xmlns:p14="http://schemas.microsoft.com/office/powerpoint/2010/main" val="1288443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C8F9967-70F5-4FA1-8E74-AAAF5F0FA54D}"/>
              </a:ext>
            </a:extLst>
          </p:cNvPr>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F130E3BD-61C6-40D2-957D-453878E79BC6}"/>
              </a:ext>
            </a:extLst>
          </p:cNvPr>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E2FFAB44-9A0C-47DE-83EC-B935E0BD92E9}"/>
              </a:ext>
            </a:extLst>
          </p:cNvPr>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a:extLst>
              <a:ext uri="{FF2B5EF4-FFF2-40B4-BE49-F238E27FC236}">
                <a16:creationId xmlns:a16="http://schemas.microsoft.com/office/drawing/2014/main" id="{2FA35C1B-7C27-4CAD-A8E9-048AA4BBD49F}"/>
              </a:ext>
            </a:extLst>
          </p:cNvPr>
          <p:cNvGrpSpPr/>
          <p:nvPr userDrawn="1"/>
        </p:nvGrpSpPr>
        <p:grpSpPr>
          <a:xfrm rot="5400000" flipH="1">
            <a:off x="2683322" y="3267820"/>
            <a:ext cx="231871" cy="4204690"/>
            <a:chOff x="4399082" y="1624875"/>
            <a:chExt cx="231871" cy="2989819"/>
          </a:xfrm>
        </p:grpSpPr>
        <p:cxnSp>
          <p:nvCxnSpPr>
            <p:cNvPr id="156" name="直接连接符 155">
              <a:extLst>
                <a:ext uri="{FF2B5EF4-FFF2-40B4-BE49-F238E27FC236}">
                  <a16:creationId xmlns:a16="http://schemas.microsoft.com/office/drawing/2014/main" id="{955C47E7-8918-4423-AC5E-8E828AA8B29F}"/>
                </a:ext>
              </a:extLst>
            </p:cNvPr>
            <p:cNvCxnSpPr>
              <a:cxnSpLocks/>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415342D-894D-4028-94FF-09F8269DCDD6}"/>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id="{B82719DB-8E85-461B-8A4F-284408557D3E}"/>
              </a:ext>
            </a:extLst>
          </p:cNvPr>
          <p:cNvGrpSpPr/>
          <p:nvPr userDrawn="1"/>
        </p:nvGrpSpPr>
        <p:grpSpPr>
          <a:xfrm rot="5400000" flipV="1">
            <a:off x="4896783" y="749292"/>
            <a:ext cx="231872" cy="3861156"/>
            <a:chOff x="4399082" y="1624875"/>
            <a:chExt cx="231872" cy="2745543"/>
          </a:xfrm>
        </p:grpSpPr>
        <p:cxnSp>
          <p:nvCxnSpPr>
            <p:cNvPr id="159" name="直接连接符 158">
              <a:extLst>
                <a:ext uri="{FF2B5EF4-FFF2-40B4-BE49-F238E27FC236}">
                  <a16:creationId xmlns:a16="http://schemas.microsoft.com/office/drawing/2014/main" id="{53841E46-0D6B-46EA-A5B4-EF4CC073DD6C}"/>
                </a:ext>
              </a:extLst>
            </p:cNvPr>
            <p:cNvCxnSpPr>
              <a:cxnSpLocks/>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B22CE3A0-F9D4-4C42-90B9-5C77EFBE7599}"/>
                </a:ext>
              </a:extLst>
            </p:cNvPr>
            <p:cNvCxnSpPr>
              <a:cxnSpLocks/>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a:extLst>
              <a:ext uri="{FF2B5EF4-FFF2-40B4-BE49-F238E27FC236}">
                <a16:creationId xmlns:a16="http://schemas.microsoft.com/office/drawing/2014/main" id="{21041C71-C2C3-43FA-AF4D-B73D79CB3C8D}"/>
              </a:ext>
            </a:extLst>
          </p:cNvPr>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a:extLst>
              <a:ext uri="{FF2B5EF4-FFF2-40B4-BE49-F238E27FC236}">
                <a16:creationId xmlns:a16="http://schemas.microsoft.com/office/drawing/2014/main" id="{9460A989-BE72-4911-A1C2-B07086C6DBF1}"/>
              </a:ext>
            </a:extLst>
          </p:cNvPr>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2162915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EC354906-FF97-460A-A5B4-95991E56AE15}"/>
              </a:ext>
            </a:extLst>
          </p:cNvPr>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409E01E3-2B7F-4A28-9AED-65B901768F85}"/>
              </a:ext>
            </a:extLst>
          </p:cNvPr>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95499F61-4C7A-43C4-A1DD-60569A50B928}"/>
              </a:ext>
            </a:extLst>
          </p:cNvPr>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a:extLst>
              <a:ext uri="{FF2B5EF4-FFF2-40B4-BE49-F238E27FC236}">
                <a16:creationId xmlns:a16="http://schemas.microsoft.com/office/drawing/2014/main" id="{29F54583-71E0-43C4-9ADD-3880DA58E572}"/>
              </a:ext>
            </a:extLst>
          </p:cNvPr>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a:extLst>
              <a:ext uri="{FF2B5EF4-FFF2-40B4-BE49-F238E27FC236}">
                <a16:creationId xmlns:a16="http://schemas.microsoft.com/office/drawing/2014/main" id="{66137C6F-B00F-4926-A806-112F1AC93952}"/>
              </a:ext>
            </a:extLst>
          </p:cNvPr>
          <p:cNvCxnSpPr>
            <a:cxnSpLocks/>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8E92F71-FC85-4BE4-AB20-51C6CC7150D9}"/>
              </a:ext>
            </a:extLst>
          </p:cNvPr>
          <p:cNvCxnSpPr>
            <a:cxnSpLocks/>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D22E350-9371-4256-B731-AEEC9FACD6D3}"/>
              </a:ext>
            </a:extLst>
          </p:cNvPr>
          <p:cNvCxnSpPr>
            <a:cxnSpLocks/>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84E7120E-FC2C-4D81-A5B5-ED97F279EAAC}"/>
              </a:ext>
            </a:extLst>
          </p:cNvPr>
          <p:cNvCxnSpPr>
            <a:cxnSpLocks/>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a:extLst>
              <a:ext uri="{FF2B5EF4-FFF2-40B4-BE49-F238E27FC236}">
                <a16:creationId xmlns:a16="http://schemas.microsoft.com/office/drawing/2014/main" id="{8C51B501-B565-46C4-A97D-23E1B982B8DE}"/>
              </a:ext>
            </a:extLst>
          </p:cNvPr>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a:extLst>
              <a:ext uri="{FF2B5EF4-FFF2-40B4-BE49-F238E27FC236}">
                <a16:creationId xmlns:a16="http://schemas.microsoft.com/office/drawing/2014/main" id="{008A1535-069B-4E51-8726-265AF5C6E162}"/>
              </a:ext>
            </a:extLst>
          </p:cNvPr>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252322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a:extLst>
              <a:ext uri="{FF2B5EF4-FFF2-40B4-BE49-F238E27FC236}">
                <a16:creationId xmlns:a16="http://schemas.microsoft.com/office/drawing/2014/main" id="{78DD72E1-8183-4E3E-8527-068702804D2B}"/>
              </a:ext>
            </a:extLst>
          </p:cNvPr>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38" name="直接连接符 137">
            <a:extLst>
              <a:ext uri="{FF2B5EF4-FFF2-40B4-BE49-F238E27FC236}">
                <a16:creationId xmlns:a16="http://schemas.microsoft.com/office/drawing/2014/main" id="{6B70F731-64E3-4268-9F93-D552000F1D9D}"/>
              </a:ext>
            </a:extLst>
          </p:cNvPr>
          <p:cNvCxnSpPr>
            <a:cxnSpLocks/>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CECF10E-CB7A-4F8A-9A35-0FB4A1336335}"/>
              </a:ext>
            </a:extLst>
          </p:cNvPr>
          <p:cNvCxnSpPr>
            <a:cxnSpLocks/>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a:extLst>
              <a:ext uri="{FF2B5EF4-FFF2-40B4-BE49-F238E27FC236}">
                <a16:creationId xmlns:a16="http://schemas.microsoft.com/office/drawing/2014/main" id="{1B96CCA9-1347-492E-A44D-F5E78BD6A770}"/>
              </a:ext>
            </a:extLst>
          </p:cNvPr>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cxnSp>
        <p:nvCxnSpPr>
          <p:cNvPr id="148" name="直接连接符 147">
            <a:extLst>
              <a:ext uri="{FF2B5EF4-FFF2-40B4-BE49-F238E27FC236}">
                <a16:creationId xmlns:a16="http://schemas.microsoft.com/office/drawing/2014/main" id="{B5FB4FF2-DD1C-4ED5-AEB8-C9A9CAA24C44}"/>
              </a:ext>
            </a:extLst>
          </p:cNvPr>
          <p:cNvCxnSpPr>
            <a:cxnSpLocks/>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78BE4A9C-FA73-42A7-A168-B1BC2C687AEA}"/>
              </a:ext>
            </a:extLst>
          </p:cNvPr>
          <p:cNvCxnSpPr>
            <a:cxnSpLocks/>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a:extLst>
              <a:ext uri="{FF2B5EF4-FFF2-40B4-BE49-F238E27FC236}">
                <a16:creationId xmlns:a16="http://schemas.microsoft.com/office/drawing/2014/main" id="{D5A9831D-22CA-48BA-B8E7-95710883933D}"/>
              </a:ext>
            </a:extLst>
          </p:cNvPr>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51" name="直接连接符 150">
            <a:extLst>
              <a:ext uri="{FF2B5EF4-FFF2-40B4-BE49-F238E27FC236}">
                <a16:creationId xmlns:a16="http://schemas.microsoft.com/office/drawing/2014/main" id="{76165BD1-4EE9-4D94-9ECA-4C37DD20F74D}"/>
              </a:ext>
            </a:extLst>
          </p:cNvPr>
          <p:cNvCxnSpPr>
            <a:cxnSpLocks/>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1F3BFCB-F524-4C0C-A2F1-DF1194B1B7E2}"/>
              </a:ext>
            </a:extLst>
          </p:cNvPr>
          <p:cNvCxnSpPr>
            <a:cxnSpLocks/>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D762B25-4BB3-40E2-9974-7D12C93D4FB7}"/>
              </a:ext>
            </a:extLst>
          </p:cNvPr>
          <p:cNvCxnSpPr>
            <a:cxnSpLocks/>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DFE73AA-11D0-4F15-8384-CA9F93A8D8EE}"/>
              </a:ext>
            </a:extLst>
          </p:cNvPr>
          <p:cNvCxnSpPr>
            <a:cxnSpLocks/>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303D6009-5013-40B1-A551-EE9B65AB8925}"/>
              </a:ext>
            </a:extLst>
          </p:cNvPr>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160" name="图片占位符 4">
            <a:extLst>
              <a:ext uri="{FF2B5EF4-FFF2-40B4-BE49-F238E27FC236}">
                <a16:creationId xmlns:a16="http://schemas.microsoft.com/office/drawing/2014/main" id="{FAF8B77E-E3C7-4C51-BF29-3D1DDCEAFC91}"/>
              </a:ext>
            </a:extLst>
          </p:cNvPr>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a:extLst>
              <a:ext uri="{FF2B5EF4-FFF2-40B4-BE49-F238E27FC236}">
                <a16:creationId xmlns:a16="http://schemas.microsoft.com/office/drawing/2014/main" id="{4B58D2EB-80F3-4F6A-9489-082229C7FA9A}"/>
              </a:ext>
            </a:extLst>
          </p:cNvPr>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extLst>
      <p:ext uri="{BB962C8B-B14F-4D97-AF65-F5344CB8AC3E}">
        <p14:creationId xmlns:p14="http://schemas.microsoft.com/office/powerpoint/2010/main" val="1797958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a:extLst>
              <a:ext uri="{FF2B5EF4-FFF2-40B4-BE49-F238E27FC236}">
                <a16:creationId xmlns:a16="http://schemas.microsoft.com/office/drawing/2014/main" id="{1D2EFFC5-6B29-4815-9E4D-C6A515FAE723}"/>
              </a:ext>
            </a:extLst>
          </p:cNvPr>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7" name="椭圆 156">
            <a:extLst>
              <a:ext uri="{FF2B5EF4-FFF2-40B4-BE49-F238E27FC236}">
                <a16:creationId xmlns:a16="http://schemas.microsoft.com/office/drawing/2014/main" id="{A44AD0A4-A801-41D8-B2E6-934D175CEF3C}"/>
              </a:ext>
            </a:extLst>
          </p:cNvPr>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59" name="椭圆 158">
            <a:extLst>
              <a:ext uri="{FF2B5EF4-FFF2-40B4-BE49-F238E27FC236}">
                <a16:creationId xmlns:a16="http://schemas.microsoft.com/office/drawing/2014/main" id="{CD491E92-8F79-437A-8A2D-01FE0931D9B8}"/>
              </a:ext>
            </a:extLst>
          </p:cNvPr>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65" name="图片占位符 4">
            <a:extLst>
              <a:ext uri="{FF2B5EF4-FFF2-40B4-BE49-F238E27FC236}">
                <a16:creationId xmlns:a16="http://schemas.microsoft.com/office/drawing/2014/main" id="{E60E3572-686C-47C5-AAEF-1DE493BE0F22}"/>
              </a:ext>
            </a:extLst>
          </p:cNvPr>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a:extLst>
              <a:ext uri="{FF2B5EF4-FFF2-40B4-BE49-F238E27FC236}">
                <a16:creationId xmlns:a16="http://schemas.microsoft.com/office/drawing/2014/main" id="{0EF3F1BA-99DD-4697-87B7-F09E884A497E}"/>
              </a:ext>
            </a:extLst>
          </p:cNvPr>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a:extLst>
              <a:ext uri="{FF2B5EF4-FFF2-40B4-BE49-F238E27FC236}">
                <a16:creationId xmlns:a16="http://schemas.microsoft.com/office/drawing/2014/main" id="{7213D936-E20A-4DCB-934D-435CB167E9EF}"/>
              </a:ext>
            </a:extLst>
          </p:cNvPr>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685417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a:extLst>
              <a:ext uri="{FF2B5EF4-FFF2-40B4-BE49-F238E27FC236}">
                <a16:creationId xmlns:a16="http://schemas.microsoft.com/office/drawing/2014/main" id="{1CBCC53D-51D4-49C5-B0D5-43EB6ABBE477}"/>
              </a:ext>
            </a:extLst>
          </p:cNvPr>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sp>
        <p:nvSpPr>
          <p:cNvPr id="141" name="椭圆 140">
            <a:extLst>
              <a:ext uri="{FF2B5EF4-FFF2-40B4-BE49-F238E27FC236}">
                <a16:creationId xmlns:a16="http://schemas.microsoft.com/office/drawing/2014/main" id="{003A0D04-105C-44A0-9AB1-A2D11F3CFD9E}"/>
              </a:ext>
            </a:extLst>
          </p:cNvPr>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48" name="矩形: 圆角 147">
            <a:extLst>
              <a:ext uri="{FF2B5EF4-FFF2-40B4-BE49-F238E27FC236}">
                <a16:creationId xmlns:a16="http://schemas.microsoft.com/office/drawing/2014/main" id="{4A924DE1-85DD-4B89-AE53-C2541FADA611}"/>
              </a:ext>
            </a:extLst>
          </p:cNvPr>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49" name="椭圆 148">
            <a:extLst>
              <a:ext uri="{FF2B5EF4-FFF2-40B4-BE49-F238E27FC236}">
                <a16:creationId xmlns:a16="http://schemas.microsoft.com/office/drawing/2014/main" id="{320F0844-88C3-49ED-8EAB-3FF64AC70346}"/>
              </a:ext>
            </a:extLst>
          </p:cNvPr>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5" name="矩形: 圆角 154">
            <a:extLst>
              <a:ext uri="{FF2B5EF4-FFF2-40B4-BE49-F238E27FC236}">
                <a16:creationId xmlns:a16="http://schemas.microsoft.com/office/drawing/2014/main" id="{F12E55CB-7646-40CE-A82A-1C469DCD3B35}"/>
              </a:ext>
            </a:extLst>
          </p:cNvPr>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56" name="椭圆 155">
            <a:extLst>
              <a:ext uri="{FF2B5EF4-FFF2-40B4-BE49-F238E27FC236}">
                <a16:creationId xmlns:a16="http://schemas.microsoft.com/office/drawing/2014/main" id="{421E0A8A-15F9-4A3A-BB71-13BA49D0E2CC}"/>
              </a:ext>
            </a:extLst>
          </p:cNvPr>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66" name="图片占位符 4">
            <a:extLst>
              <a:ext uri="{FF2B5EF4-FFF2-40B4-BE49-F238E27FC236}">
                <a16:creationId xmlns:a16="http://schemas.microsoft.com/office/drawing/2014/main" id="{77C7EBF7-B095-4C76-A651-97AF6EBD6E14}"/>
              </a:ext>
            </a:extLst>
          </p:cNvPr>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a:extLst>
              <a:ext uri="{FF2B5EF4-FFF2-40B4-BE49-F238E27FC236}">
                <a16:creationId xmlns:a16="http://schemas.microsoft.com/office/drawing/2014/main" id="{5CD3C925-89E3-44A3-B8AD-739008763F44}"/>
              </a:ext>
            </a:extLst>
          </p:cNvPr>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a:extLst>
              <a:ext uri="{FF2B5EF4-FFF2-40B4-BE49-F238E27FC236}">
                <a16:creationId xmlns:a16="http://schemas.microsoft.com/office/drawing/2014/main" id="{04E96B6E-6537-4FF3-8610-B7BA5F53E9C5}"/>
              </a:ext>
            </a:extLst>
          </p:cNvPr>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extLst>
      <p:ext uri="{BB962C8B-B14F-4D97-AF65-F5344CB8AC3E}">
        <p14:creationId xmlns:p14="http://schemas.microsoft.com/office/powerpoint/2010/main" val="2561426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a:extLst>
              <a:ext uri="{FF2B5EF4-FFF2-40B4-BE49-F238E27FC236}">
                <a16:creationId xmlns:a16="http://schemas.microsoft.com/office/drawing/2014/main" id="{1167A130-4319-4788-8277-97DF679C6544}"/>
              </a:ext>
            </a:extLst>
          </p:cNvPr>
          <p:cNvGrpSpPr/>
          <p:nvPr userDrawn="1"/>
        </p:nvGrpSpPr>
        <p:grpSpPr>
          <a:xfrm>
            <a:off x="617877" y="1523566"/>
            <a:ext cx="2421984" cy="2435394"/>
            <a:chOff x="596106" y="1679406"/>
            <a:chExt cx="2421984" cy="2435394"/>
          </a:xfrm>
        </p:grpSpPr>
        <p:sp>
          <p:nvSpPr>
            <p:cNvPr id="147" name="弧形 146">
              <a:extLst>
                <a:ext uri="{FF2B5EF4-FFF2-40B4-BE49-F238E27FC236}">
                  <a16:creationId xmlns:a16="http://schemas.microsoft.com/office/drawing/2014/main" id="{7FA94A64-09E7-4A20-93EF-91A1196A2594}"/>
                </a:ext>
              </a:extLst>
            </p:cNvPr>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a:extLst>
                <a:ext uri="{FF2B5EF4-FFF2-40B4-BE49-F238E27FC236}">
                  <a16:creationId xmlns:a16="http://schemas.microsoft.com/office/drawing/2014/main" id="{76E36E4F-D181-45FE-A08A-F4A672B5EFC3}"/>
                </a:ext>
              </a:extLst>
            </p:cNvPr>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a:extLst>
                <a:ext uri="{FF2B5EF4-FFF2-40B4-BE49-F238E27FC236}">
                  <a16:creationId xmlns:a16="http://schemas.microsoft.com/office/drawing/2014/main" id="{1FB2AC8D-A3A6-43AC-854B-5C1126B33B87}"/>
                </a:ext>
              </a:extLst>
            </p:cNvPr>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B123255-8C55-4DAE-AAB5-EC01F96B9D73}"/>
                </a:ext>
              </a:extLst>
            </p:cNvPr>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a:extLst>
                <a:ext uri="{FF2B5EF4-FFF2-40B4-BE49-F238E27FC236}">
                  <a16:creationId xmlns:a16="http://schemas.microsoft.com/office/drawing/2014/main" id="{7AC45D8B-4D32-4369-8C27-CE283ABCCCFF}"/>
                </a:ext>
              </a:extLst>
            </p:cNvPr>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a:extLst>
                <a:ext uri="{FF2B5EF4-FFF2-40B4-BE49-F238E27FC236}">
                  <a16:creationId xmlns:a16="http://schemas.microsoft.com/office/drawing/2014/main" id="{732521B5-F7EE-4F5E-B751-0F1EE150E533}"/>
                </a:ext>
              </a:extLst>
            </p:cNvPr>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a:extLst>
              <a:ext uri="{FF2B5EF4-FFF2-40B4-BE49-F238E27FC236}">
                <a16:creationId xmlns:a16="http://schemas.microsoft.com/office/drawing/2014/main" id="{92FF1114-59BA-44CF-85B2-4CCD1D056953}"/>
              </a:ext>
            </a:extLst>
          </p:cNvPr>
          <p:cNvGrpSpPr/>
          <p:nvPr userDrawn="1"/>
        </p:nvGrpSpPr>
        <p:grpSpPr>
          <a:xfrm rot="5400000">
            <a:off x="3419273" y="1480024"/>
            <a:ext cx="2421984" cy="2435394"/>
            <a:chOff x="3434472" y="1679406"/>
            <a:chExt cx="2421984" cy="2435394"/>
          </a:xfrm>
        </p:grpSpPr>
        <p:sp>
          <p:nvSpPr>
            <p:cNvPr id="158" name="弧形 157">
              <a:extLst>
                <a:ext uri="{FF2B5EF4-FFF2-40B4-BE49-F238E27FC236}">
                  <a16:creationId xmlns:a16="http://schemas.microsoft.com/office/drawing/2014/main" id="{997BBCE4-55CA-4715-B32D-548083B93C45}"/>
                </a:ext>
              </a:extLst>
            </p:cNvPr>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a:extLst>
                <a:ext uri="{FF2B5EF4-FFF2-40B4-BE49-F238E27FC236}">
                  <a16:creationId xmlns:a16="http://schemas.microsoft.com/office/drawing/2014/main" id="{974EF572-46AC-46B9-B3D2-3AFCCF63B5BB}"/>
                </a:ext>
              </a:extLst>
            </p:cNvPr>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a:extLst>
                <a:ext uri="{FF2B5EF4-FFF2-40B4-BE49-F238E27FC236}">
                  <a16:creationId xmlns:a16="http://schemas.microsoft.com/office/drawing/2014/main" id="{D7EC3DB9-19DC-41E4-9B80-6A595A329B55}"/>
                </a:ext>
              </a:extLst>
            </p:cNvPr>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a:extLst>
                <a:ext uri="{FF2B5EF4-FFF2-40B4-BE49-F238E27FC236}">
                  <a16:creationId xmlns:a16="http://schemas.microsoft.com/office/drawing/2014/main" id="{1EC6C67E-C637-40D7-AD26-EEDEA6333ABD}"/>
                </a:ext>
              </a:extLst>
            </p:cNvPr>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a:extLst>
                <a:ext uri="{FF2B5EF4-FFF2-40B4-BE49-F238E27FC236}">
                  <a16:creationId xmlns:a16="http://schemas.microsoft.com/office/drawing/2014/main" id="{B317D7AE-5F01-4A2A-AE94-E9E229746FAB}"/>
                </a:ext>
              </a:extLst>
            </p:cNvPr>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a:extLst>
                <a:ext uri="{FF2B5EF4-FFF2-40B4-BE49-F238E27FC236}">
                  <a16:creationId xmlns:a16="http://schemas.microsoft.com/office/drawing/2014/main" id="{D8E106F7-4C84-48F5-85F5-E1015A086D18}"/>
                </a:ext>
              </a:extLst>
            </p:cNvPr>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a:extLst>
              <a:ext uri="{FF2B5EF4-FFF2-40B4-BE49-F238E27FC236}">
                <a16:creationId xmlns:a16="http://schemas.microsoft.com/office/drawing/2014/main" id="{86BA85B5-62EE-40AE-AC73-414A90A29D9A}"/>
              </a:ext>
            </a:extLst>
          </p:cNvPr>
          <p:cNvGrpSpPr/>
          <p:nvPr userDrawn="1"/>
        </p:nvGrpSpPr>
        <p:grpSpPr>
          <a:xfrm rot="10800000">
            <a:off x="6322267" y="1465510"/>
            <a:ext cx="2421984" cy="2435394"/>
            <a:chOff x="6272838" y="1679406"/>
            <a:chExt cx="2421984" cy="2435394"/>
          </a:xfrm>
        </p:grpSpPr>
        <p:sp>
          <p:nvSpPr>
            <p:cNvPr id="165" name="弧形 164">
              <a:extLst>
                <a:ext uri="{FF2B5EF4-FFF2-40B4-BE49-F238E27FC236}">
                  <a16:creationId xmlns:a16="http://schemas.microsoft.com/office/drawing/2014/main" id="{F61B0C85-614C-4C50-825C-EB395F4F4D52}"/>
                </a:ext>
              </a:extLst>
            </p:cNvPr>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a:extLst>
                <a:ext uri="{FF2B5EF4-FFF2-40B4-BE49-F238E27FC236}">
                  <a16:creationId xmlns:a16="http://schemas.microsoft.com/office/drawing/2014/main" id="{5FC50CB0-6913-41F2-9012-3C8DE5956105}"/>
                </a:ext>
              </a:extLst>
            </p:cNvPr>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a:extLst>
                <a:ext uri="{FF2B5EF4-FFF2-40B4-BE49-F238E27FC236}">
                  <a16:creationId xmlns:a16="http://schemas.microsoft.com/office/drawing/2014/main" id="{C7104C93-4C08-4DCE-BED8-98104E9D6404}"/>
                </a:ext>
              </a:extLst>
            </p:cNvPr>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a:extLst>
                <a:ext uri="{FF2B5EF4-FFF2-40B4-BE49-F238E27FC236}">
                  <a16:creationId xmlns:a16="http://schemas.microsoft.com/office/drawing/2014/main" id="{3E55810B-3E11-4D1E-B17A-2E6CFACA68E9}"/>
                </a:ext>
              </a:extLst>
            </p:cNvPr>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a:extLst>
                <a:ext uri="{FF2B5EF4-FFF2-40B4-BE49-F238E27FC236}">
                  <a16:creationId xmlns:a16="http://schemas.microsoft.com/office/drawing/2014/main" id="{0E8E3752-4ADF-4A5D-8462-4A5AF74E3FF4}"/>
                </a:ext>
              </a:extLst>
            </p:cNvPr>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a:extLst>
                <a:ext uri="{FF2B5EF4-FFF2-40B4-BE49-F238E27FC236}">
                  <a16:creationId xmlns:a16="http://schemas.microsoft.com/office/drawing/2014/main" id="{8C22989F-DDD4-4703-B9E6-6DACF2274035}"/>
                </a:ext>
              </a:extLst>
            </p:cNvPr>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a:extLst>
              <a:ext uri="{FF2B5EF4-FFF2-40B4-BE49-F238E27FC236}">
                <a16:creationId xmlns:a16="http://schemas.microsoft.com/office/drawing/2014/main" id="{DFC78354-FCD9-434B-95E0-36B680375D39}"/>
              </a:ext>
            </a:extLst>
          </p:cNvPr>
          <p:cNvGrpSpPr/>
          <p:nvPr userDrawn="1"/>
        </p:nvGrpSpPr>
        <p:grpSpPr>
          <a:xfrm rot="16200000">
            <a:off x="9174462" y="1523566"/>
            <a:ext cx="2421984" cy="2435394"/>
            <a:chOff x="9111204" y="1679406"/>
            <a:chExt cx="2421984" cy="2435394"/>
          </a:xfrm>
        </p:grpSpPr>
        <p:sp>
          <p:nvSpPr>
            <p:cNvPr id="175" name="弧形 174">
              <a:extLst>
                <a:ext uri="{FF2B5EF4-FFF2-40B4-BE49-F238E27FC236}">
                  <a16:creationId xmlns:a16="http://schemas.microsoft.com/office/drawing/2014/main" id="{BA28E28A-C1D9-44D1-BEEA-D3B40478FFF5}"/>
                </a:ext>
              </a:extLst>
            </p:cNvPr>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a:extLst>
                <a:ext uri="{FF2B5EF4-FFF2-40B4-BE49-F238E27FC236}">
                  <a16:creationId xmlns:a16="http://schemas.microsoft.com/office/drawing/2014/main" id="{3C6CFBB2-C72C-4815-ABF9-0F17CDC9BC22}"/>
                </a:ext>
              </a:extLst>
            </p:cNvPr>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a:extLst>
                <a:ext uri="{FF2B5EF4-FFF2-40B4-BE49-F238E27FC236}">
                  <a16:creationId xmlns:a16="http://schemas.microsoft.com/office/drawing/2014/main" id="{8387C83C-7178-4016-AE8C-ED3AFB824C26}"/>
                </a:ext>
              </a:extLst>
            </p:cNvPr>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a:extLst>
                <a:ext uri="{FF2B5EF4-FFF2-40B4-BE49-F238E27FC236}">
                  <a16:creationId xmlns:a16="http://schemas.microsoft.com/office/drawing/2014/main" id="{A39A7B1E-865F-44ED-A2AE-6F5257C97FD5}"/>
                </a:ext>
              </a:extLst>
            </p:cNvPr>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a:extLst>
                <a:ext uri="{FF2B5EF4-FFF2-40B4-BE49-F238E27FC236}">
                  <a16:creationId xmlns:a16="http://schemas.microsoft.com/office/drawing/2014/main" id="{EA17D2E4-347F-438D-A863-F86AC186538F}"/>
                </a:ext>
              </a:extLst>
            </p:cNvPr>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a:extLst>
                <a:ext uri="{FF2B5EF4-FFF2-40B4-BE49-F238E27FC236}">
                  <a16:creationId xmlns:a16="http://schemas.microsoft.com/office/drawing/2014/main" id="{2501FBC1-DC9B-4F88-B9C7-E2C28291A8CD}"/>
                </a:ext>
              </a:extLst>
            </p:cNvPr>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a:extLst>
              <a:ext uri="{FF2B5EF4-FFF2-40B4-BE49-F238E27FC236}">
                <a16:creationId xmlns:a16="http://schemas.microsoft.com/office/drawing/2014/main" id="{15A7A99F-EE17-4B96-BBF9-9E2C066A8F95}"/>
              </a:ext>
            </a:extLst>
          </p:cNvPr>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a:extLst>
              <a:ext uri="{FF2B5EF4-FFF2-40B4-BE49-F238E27FC236}">
                <a16:creationId xmlns:a16="http://schemas.microsoft.com/office/drawing/2014/main" id="{6CCB1510-7AB9-4A75-8B51-60C781928B86}"/>
              </a:ext>
            </a:extLst>
          </p:cNvPr>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a:extLst>
              <a:ext uri="{FF2B5EF4-FFF2-40B4-BE49-F238E27FC236}">
                <a16:creationId xmlns:a16="http://schemas.microsoft.com/office/drawing/2014/main" id="{C928FDE2-DB6A-4A26-B9D1-0C7159E31EF3}"/>
              </a:ext>
            </a:extLst>
          </p:cNvPr>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a:extLst>
              <a:ext uri="{FF2B5EF4-FFF2-40B4-BE49-F238E27FC236}">
                <a16:creationId xmlns:a16="http://schemas.microsoft.com/office/drawing/2014/main" id="{A9863181-9CCC-4B5A-97D4-3A80D5EC351D}"/>
              </a:ext>
            </a:extLst>
          </p:cNvPr>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464646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a:extLst>
              <a:ext uri="{FF2B5EF4-FFF2-40B4-BE49-F238E27FC236}">
                <a16:creationId xmlns:a16="http://schemas.microsoft.com/office/drawing/2014/main" id="{E65A9F06-655F-4DA8-860E-DD85E7EDF98E}"/>
              </a:ext>
            </a:extLst>
          </p:cNvPr>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2" name="椭圆 181">
            <a:extLst>
              <a:ext uri="{FF2B5EF4-FFF2-40B4-BE49-F238E27FC236}">
                <a16:creationId xmlns:a16="http://schemas.microsoft.com/office/drawing/2014/main" id="{EC668ECD-42C3-4E5E-8048-1985E2931FEC}"/>
              </a:ext>
            </a:extLst>
          </p:cNvPr>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5" name="椭圆 184">
            <a:extLst>
              <a:ext uri="{FF2B5EF4-FFF2-40B4-BE49-F238E27FC236}">
                <a16:creationId xmlns:a16="http://schemas.microsoft.com/office/drawing/2014/main" id="{79C98930-C79C-46CA-85C9-F7DD3DAE4443}"/>
              </a:ext>
            </a:extLst>
          </p:cNvPr>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4" name="椭圆 203">
            <a:extLst>
              <a:ext uri="{FF2B5EF4-FFF2-40B4-BE49-F238E27FC236}">
                <a16:creationId xmlns:a16="http://schemas.microsoft.com/office/drawing/2014/main" id="{1BFF8AFC-D60D-4101-B490-8042F69425B4}"/>
              </a:ext>
            </a:extLst>
          </p:cNvPr>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7" name="椭圆 206">
            <a:extLst>
              <a:ext uri="{FF2B5EF4-FFF2-40B4-BE49-F238E27FC236}">
                <a16:creationId xmlns:a16="http://schemas.microsoft.com/office/drawing/2014/main" id="{2896DA68-EFA3-4D5B-AA5E-9E8CA7E5DF43}"/>
              </a:ext>
            </a:extLst>
          </p:cNvPr>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10" name="椭圆 209">
            <a:extLst>
              <a:ext uri="{FF2B5EF4-FFF2-40B4-BE49-F238E27FC236}">
                <a16:creationId xmlns:a16="http://schemas.microsoft.com/office/drawing/2014/main" id="{D29CAB3C-88CA-4449-B267-0FB006F53D76}"/>
              </a:ext>
            </a:extLst>
          </p:cNvPr>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25" name="图片占位符 4">
            <a:extLst>
              <a:ext uri="{FF2B5EF4-FFF2-40B4-BE49-F238E27FC236}">
                <a16:creationId xmlns:a16="http://schemas.microsoft.com/office/drawing/2014/main" id="{EB6B3DFD-F249-40BD-8681-CD9A50D7F5A3}"/>
              </a:ext>
            </a:extLst>
          </p:cNvPr>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a:extLst>
              <a:ext uri="{FF2B5EF4-FFF2-40B4-BE49-F238E27FC236}">
                <a16:creationId xmlns:a16="http://schemas.microsoft.com/office/drawing/2014/main" id="{A2BE6837-8720-4A5B-B07B-0A504BC26A86}"/>
              </a:ext>
            </a:extLst>
          </p:cNvPr>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a:extLst>
              <a:ext uri="{FF2B5EF4-FFF2-40B4-BE49-F238E27FC236}">
                <a16:creationId xmlns:a16="http://schemas.microsoft.com/office/drawing/2014/main" id="{5DEE33DA-E7D9-47E2-8759-3D05A7FE528C}"/>
              </a:ext>
            </a:extLst>
          </p:cNvPr>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a:extLst>
              <a:ext uri="{FF2B5EF4-FFF2-40B4-BE49-F238E27FC236}">
                <a16:creationId xmlns:a16="http://schemas.microsoft.com/office/drawing/2014/main" id="{E94FC664-55A5-4A7B-86B4-0107A8D5B097}"/>
              </a:ext>
            </a:extLst>
          </p:cNvPr>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a:extLst>
              <a:ext uri="{FF2B5EF4-FFF2-40B4-BE49-F238E27FC236}">
                <a16:creationId xmlns:a16="http://schemas.microsoft.com/office/drawing/2014/main" id="{D544DFAA-F028-4BF3-8650-F74380CFD9FA}"/>
              </a:ext>
            </a:extLst>
          </p:cNvPr>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a:extLst>
              <a:ext uri="{FF2B5EF4-FFF2-40B4-BE49-F238E27FC236}">
                <a16:creationId xmlns:a16="http://schemas.microsoft.com/office/drawing/2014/main" id="{E9A30C26-5BE5-47DE-8F66-56E93F588EB9}"/>
              </a:ext>
            </a:extLst>
          </p:cNvPr>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096070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a:extLst>
              <a:ext uri="{FF2B5EF4-FFF2-40B4-BE49-F238E27FC236}">
                <a16:creationId xmlns:a16="http://schemas.microsoft.com/office/drawing/2014/main" id="{42BF9C02-C314-4EA9-B1B8-FAF555D35E13}"/>
              </a:ext>
            </a:extLst>
          </p:cNvPr>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a:extLst>
              <a:ext uri="{FF2B5EF4-FFF2-40B4-BE49-F238E27FC236}">
                <a16:creationId xmlns:a16="http://schemas.microsoft.com/office/drawing/2014/main" id="{CA2C363B-EBAB-4D09-AC9B-E01DFD297B7A}"/>
              </a:ext>
            </a:extLst>
          </p:cNvPr>
          <p:cNvGrpSpPr/>
          <p:nvPr userDrawn="1"/>
        </p:nvGrpSpPr>
        <p:grpSpPr>
          <a:xfrm rot="16200000" flipH="1" flipV="1">
            <a:off x="9806990" y="-75676"/>
            <a:ext cx="231871" cy="4608000"/>
            <a:chOff x="4399082" y="1624876"/>
            <a:chExt cx="231871" cy="3276600"/>
          </a:xfrm>
        </p:grpSpPr>
        <p:cxnSp>
          <p:nvCxnSpPr>
            <p:cNvPr id="147" name="直接连接符 146">
              <a:extLst>
                <a:ext uri="{FF2B5EF4-FFF2-40B4-BE49-F238E27FC236}">
                  <a16:creationId xmlns:a16="http://schemas.microsoft.com/office/drawing/2014/main" id="{08374ADE-3962-4307-85AC-112A5E90DA76}"/>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F5F5AD8F-114B-4A24-B47A-BAE3D4E6ED77}"/>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a:extLst>
              <a:ext uri="{FF2B5EF4-FFF2-40B4-BE49-F238E27FC236}">
                <a16:creationId xmlns:a16="http://schemas.microsoft.com/office/drawing/2014/main" id="{06E9F19B-2B6B-4150-ABA9-9DB7F033395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a:extLst>
              <a:ext uri="{FF2B5EF4-FFF2-40B4-BE49-F238E27FC236}">
                <a16:creationId xmlns:a16="http://schemas.microsoft.com/office/drawing/2014/main" id="{0BD0D7C1-E513-493D-A6F4-214975855202}"/>
              </a:ext>
            </a:extLst>
          </p:cNvPr>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9042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a:extLst>
              <a:ext uri="{FF2B5EF4-FFF2-40B4-BE49-F238E27FC236}">
                <a16:creationId xmlns:a16="http://schemas.microsoft.com/office/drawing/2014/main" id="{7543331E-28D4-4B1C-9563-88BFD8A355DE}"/>
              </a:ext>
            </a:extLst>
          </p:cNvPr>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a:extLst>
              <a:ext uri="{FF2B5EF4-FFF2-40B4-BE49-F238E27FC236}">
                <a16:creationId xmlns:a16="http://schemas.microsoft.com/office/drawing/2014/main" id="{BE7C3CEB-412F-41C0-8575-5127F125E7C0}"/>
              </a:ext>
            </a:extLst>
          </p:cNvPr>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7347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D6B120-5548-4489-9A5E-0BA2B67FF7CD}"/>
              </a:ext>
            </a:extLst>
          </p:cNvPr>
          <p:cNvPicPr>
            <a:picLocks noChangeAspect="1"/>
          </p:cNvPicPr>
          <p:nvPr userDrawn="1"/>
        </p:nvPicPr>
        <p:blipFill rotWithShape="1">
          <a:blip r:embed="rId2" cstate="email">
            <a:alphaModFix amt="6000"/>
            <a:biLevel thresh="25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a:stretch/>
        </p:blipFill>
        <p:spPr>
          <a:xfrm>
            <a:off x="6400798" y="-286582"/>
            <a:ext cx="9997216" cy="7431164"/>
          </a:xfrm>
          <a:prstGeom prst="rect">
            <a:avLst/>
          </a:prstGeom>
        </p:spPr>
      </p:pic>
      <p:grpSp>
        <p:nvGrpSpPr>
          <p:cNvPr id="11" name="组合 10">
            <a:extLst>
              <a:ext uri="{FF2B5EF4-FFF2-40B4-BE49-F238E27FC236}">
                <a16:creationId xmlns:a16="http://schemas.microsoft.com/office/drawing/2014/main" id="{8D9DE34E-7EF3-4A66-9AB2-DBA6BF9960FE}"/>
              </a:ext>
            </a:extLst>
          </p:cNvPr>
          <p:cNvGrpSpPr/>
          <p:nvPr userDrawn="1"/>
        </p:nvGrpSpPr>
        <p:grpSpPr>
          <a:xfrm flipH="1">
            <a:off x="975480" y="0"/>
            <a:ext cx="231871" cy="3276600"/>
            <a:chOff x="4399082" y="1624876"/>
            <a:chExt cx="231871" cy="3276600"/>
          </a:xfrm>
        </p:grpSpPr>
        <p:cxnSp>
          <p:nvCxnSpPr>
            <p:cNvPr id="12" name="直接连接符 11">
              <a:extLst>
                <a:ext uri="{FF2B5EF4-FFF2-40B4-BE49-F238E27FC236}">
                  <a16:creationId xmlns:a16="http://schemas.microsoft.com/office/drawing/2014/main" id="{5ED6134D-C3A3-42D2-B8EA-5EA9F79762AD}"/>
                </a:ext>
              </a:extLst>
            </p:cNvPr>
            <p:cNvCxnSpPr>
              <a:cxnSpLocks/>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25B756-F803-41DE-B26B-3D7679BC55E1}"/>
                </a:ext>
              </a:extLst>
            </p:cNvPr>
            <p:cNvCxnSpPr>
              <a:cxnSpLocks/>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a:extLst>
              <a:ext uri="{FF2B5EF4-FFF2-40B4-BE49-F238E27FC236}">
                <a16:creationId xmlns:a16="http://schemas.microsoft.com/office/drawing/2014/main" id="{CB6A42B9-5A3D-49A5-9AF2-CB65BF81E844}"/>
              </a:ext>
            </a:extLst>
          </p:cNvPr>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a:extLst>
              <a:ext uri="{FF2B5EF4-FFF2-40B4-BE49-F238E27FC236}">
                <a16:creationId xmlns:a16="http://schemas.microsoft.com/office/drawing/2014/main" id="{747E9BCA-8106-4A28-ADC7-672B7E73EF49}"/>
              </a:ext>
            </a:extLst>
          </p:cNvPr>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29" name="文本占位符 24">
            <a:extLst>
              <a:ext uri="{FF2B5EF4-FFF2-40B4-BE49-F238E27FC236}">
                <a16:creationId xmlns:a16="http://schemas.microsoft.com/office/drawing/2014/main" id="{B4DEF4FC-DDF9-4F00-BD97-A9EDC3DE2436}"/>
              </a:ext>
            </a:extLst>
          </p:cNvPr>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377">
              <a:buNone/>
              <a:defRPr lang="zh-CN" altLang="en-US" sz="2400" b="0" dirty="0">
                <a:solidFill>
                  <a:srgbClr val="FCEEE8"/>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Tree>
    <p:extLst>
      <p:ext uri="{BB962C8B-B14F-4D97-AF65-F5344CB8AC3E}">
        <p14:creationId xmlns:p14="http://schemas.microsoft.com/office/powerpoint/2010/main" val="3979563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A1D5BD11-5187-4337-95F2-4C69A68C48E2}"/>
              </a:ext>
            </a:extLst>
          </p:cNvPr>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CA352946-9BDF-4325-83A7-8615A20DD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a:extLst>
              <a:ext uri="{FF2B5EF4-FFF2-40B4-BE49-F238E27FC236}">
                <a16:creationId xmlns:a16="http://schemas.microsoft.com/office/drawing/2014/main" id="{B7B44581-DC48-4B53-A6CD-45D685F06FD6}"/>
              </a:ext>
            </a:extLst>
          </p:cNvPr>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663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48AFD6E-59C1-4DA6-8F42-896B468AA310}"/>
              </a:ext>
            </a:extLst>
          </p:cNvPr>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ED554BBE-5B04-4BF9-85DA-7EF585123102}"/>
              </a:ext>
            </a:extLst>
          </p:cNvPr>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a:extLst>
              <a:ext uri="{FF2B5EF4-FFF2-40B4-BE49-F238E27FC236}">
                <a16:creationId xmlns:a16="http://schemas.microsoft.com/office/drawing/2014/main" id="{66854547-EC26-4964-991E-B52B1744B7F9}"/>
              </a:ext>
            </a:extLst>
          </p:cNvPr>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40756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a:extLst>
              <a:ext uri="{FF2B5EF4-FFF2-40B4-BE49-F238E27FC236}">
                <a16:creationId xmlns:a16="http://schemas.microsoft.com/office/drawing/2014/main" id="{8437A35C-0668-40E7-892E-1B72CAB8B30D}"/>
              </a:ext>
            </a:extLst>
          </p:cNvPr>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a:extLst>
              <a:ext uri="{FF2B5EF4-FFF2-40B4-BE49-F238E27FC236}">
                <a16:creationId xmlns:a16="http://schemas.microsoft.com/office/drawing/2014/main" id="{DAE21686-52EB-462D-9AE4-2D8DC4C17B9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8812" y="1633257"/>
            <a:ext cx="7061299" cy="4171739"/>
          </a:xfrm>
          <a:prstGeom prst="rect">
            <a:avLst/>
          </a:prstGeom>
        </p:spPr>
      </p:pic>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a:extLst>
              <a:ext uri="{FF2B5EF4-FFF2-40B4-BE49-F238E27FC236}">
                <a16:creationId xmlns:a16="http://schemas.microsoft.com/office/drawing/2014/main" id="{E836703F-90E8-4702-9E49-29AEA39083E5}"/>
              </a:ext>
            </a:extLst>
          </p:cNvPr>
          <p:cNvSpPr>
            <a:spLocks noGrp="1"/>
          </p:cNvSpPr>
          <p:nvPr>
            <p:ph type="pic" sz="quarter" idx="10"/>
          </p:nvPr>
        </p:nvSpPr>
        <p:spPr>
          <a:xfrm>
            <a:off x="1530948" y="1905003"/>
            <a:ext cx="5319761" cy="3330000"/>
          </a:xfrm>
        </p:spPr>
        <p:txBody>
          <a:bodyPr/>
          <a:lstStyle/>
          <a:p>
            <a:endParaRPr lang="zh-CN" altLang="en-US"/>
          </a:p>
        </p:txBody>
      </p:sp>
    </p:spTree>
    <p:extLst>
      <p:ext uri="{BB962C8B-B14F-4D97-AF65-F5344CB8AC3E}">
        <p14:creationId xmlns:p14="http://schemas.microsoft.com/office/powerpoint/2010/main" val="3716142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E08E887D-7A65-48E9-AF91-062B16C56DF2}"/>
              </a:ext>
            </a:extLst>
          </p:cNvPr>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a:extLst>
              <a:ext uri="{FF2B5EF4-FFF2-40B4-BE49-F238E27FC236}">
                <a16:creationId xmlns:a16="http://schemas.microsoft.com/office/drawing/2014/main" id="{E93E6686-6F73-4DAC-8438-678023669D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01610" y="3567676"/>
            <a:ext cx="4000032" cy="2326816"/>
          </a:xfrm>
          <a:prstGeom prst="rect">
            <a:avLst/>
          </a:prstGeom>
        </p:spPr>
      </p:pic>
      <p:pic>
        <p:nvPicPr>
          <p:cNvPr id="158" name="图片 157">
            <a:extLst>
              <a:ext uri="{FF2B5EF4-FFF2-40B4-BE49-F238E27FC236}">
                <a16:creationId xmlns:a16="http://schemas.microsoft.com/office/drawing/2014/main" id="{83DADCB1-A913-4502-8241-58A92B5703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732" y="3567676"/>
            <a:ext cx="4000032" cy="2326816"/>
          </a:xfrm>
          <a:prstGeom prst="rect">
            <a:avLst/>
          </a:prstGeom>
        </p:spPr>
      </p:pic>
      <p:pic>
        <p:nvPicPr>
          <p:cNvPr id="161" name="图片 160">
            <a:extLst>
              <a:ext uri="{FF2B5EF4-FFF2-40B4-BE49-F238E27FC236}">
                <a16:creationId xmlns:a16="http://schemas.microsoft.com/office/drawing/2014/main" id="{821D6A99-E571-4DB0-983D-A149176E27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5497" y="2824163"/>
            <a:ext cx="5621008" cy="3320830"/>
          </a:xfrm>
          <a:prstGeom prst="rect">
            <a:avLst/>
          </a:prstGeom>
        </p:spPr>
      </p:pic>
      <p:sp>
        <p:nvSpPr>
          <p:cNvPr id="162" name="图片占位符 4">
            <a:extLst>
              <a:ext uri="{FF2B5EF4-FFF2-40B4-BE49-F238E27FC236}">
                <a16:creationId xmlns:a16="http://schemas.microsoft.com/office/drawing/2014/main" id="{1D90C01C-4BF0-4D88-97AE-FA4581391794}"/>
              </a:ext>
            </a:extLst>
          </p:cNvPr>
          <p:cNvSpPr>
            <a:spLocks noGrp="1"/>
          </p:cNvSpPr>
          <p:nvPr>
            <p:ph type="pic" sz="quarter" idx="10"/>
          </p:nvPr>
        </p:nvSpPr>
        <p:spPr>
          <a:xfrm>
            <a:off x="3982323" y="3042496"/>
            <a:ext cx="4240054" cy="2643432"/>
          </a:xfrm>
        </p:spPr>
        <p:txBody>
          <a:bodyPr/>
          <a:lstStyle/>
          <a:p>
            <a:endParaRPr lang="zh-CN" altLang="en-US"/>
          </a:p>
        </p:txBody>
      </p:sp>
      <p:sp>
        <p:nvSpPr>
          <p:cNvPr id="163" name="图片占位符 4">
            <a:extLst>
              <a:ext uri="{FF2B5EF4-FFF2-40B4-BE49-F238E27FC236}">
                <a16:creationId xmlns:a16="http://schemas.microsoft.com/office/drawing/2014/main" id="{DEA8CE53-47DA-4581-9FD0-BA50D2F47238}"/>
              </a:ext>
            </a:extLst>
          </p:cNvPr>
          <p:cNvSpPr>
            <a:spLocks noGrp="1"/>
          </p:cNvSpPr>
          <p:nvPr>
            <p:ph type="pic" sz="quarter" idx="11"/>
          </p:nvPr>
        </p:nvSpPr>
        <p:spPr>
          <a:xfrm>
            <a:off x="781310" y="3720737"/>
            <a:ext cx="3016783" cy="1858645"/>
          </a:xfrm>
        </p:spPr>
        <p:txBody>
          <a:bodyPr/>
          <a:lstStyle/>
          <a:p>
            <a:endParaRPr lang="zh-CN" altLang="en-US"/>
          </a:p>
        </p:txBody>
      </p:sp>
      <p:sp>
        <p:nvSpPr>
          <p:cNvPr id="164" name="图片占位符 4">
            <a:extLst>
              <a:ext uri="{FF2B5EF4-FFF2-40B4-BE49-F238E27FC236}">
                <a16:creationId xmlns:a16="http://schemas.microsoft.com/office/drawing/2014/main" id="{C34A2A01-CC1B-4AEC-945D-E411EFA9D22A}"/>
              </a:ext>
            </a:extLst>
          </p:cNvPr>
          <p:cNvSpPr>
            <a:spLocks noGrp="1"/>
          </p:cNvSpPr>
          <p:nvPr>
            <p:ph type="pic" sz="quarter" idx="12"/>
          </p:nvPr>
        </p:nvSpPr>
        <p:spPr>
          <a:xfrm>
            <a:off x="8397717" y="3720737"/>
            <a:ext cx="3016783" cy="1858645"/>
          </a:xfrm>
        </p:spPr>
        <p:txBody>
          <a:bodyPr/>
          <a:lstStyle/>
          <a:p>
            <a:endParaRPr lang="zh-CN" altLang="en-US"/>
          </a:p>
        </p:txBody>
      </p:sp>
    </p:spTree>
    <p:extLst>
      <p:ext uri="{BB962C8B-B14F-4D97-AF65-F5344CB8AC3E}">
        <p14:creationId xmlns:p14="http://schemas.microsoft.com/office/powerpoint/2010/main" val="1770927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a:extLst>
              <a:ext uri="{FF2B5EF4-FFF2-40B4-BE49-F238E27FC236}">
                <a16:creationId xmlns:a16="http://schemas.microsoft.com/office/drawing/2014/main" id="{5ED32DD0-F77B-49C3-8533-1F70EEE6044E}"/>
              </a:ext>
            </a:extLst>
          </p:cNvPr>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a:extLst>
              <a:ext uri="{FF2B5EF4-FFF2-40B4-BE49-F238E27FC236}">
                <a16:creationId xmlns:a16="http://schemas.microsoft.com/office/drawing/2014/main" id="{DFD6F54B-2831-42EC-A5BA-8390B933CE3D}"/>
              </a:ext>
            </a:extLst>
          </p:cNvPr>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a:extLst>
              <a:ext uri="{FF2B5EF4-FFF2-40B4-BE49-F238E27FC236}">
                <a16:creationId xmlns:a16="http://schemas.microsoft.com/office/drawing/2014/main" id="{59B802FA-9F04-4EA6-9206-12DF092297C9}"/>
              </a:ext>
            </a:extLst>
          </p:cNvPr>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p>
        </p:txBody>
      </p:sp>
      <p:grpSp>
        <p:nvGrpSpPr>
          <p:cNvPr id="149" name="组合 148">
            <a:extLst>
              <a:ext uri="{FF2B5EF4-FFF2-40B4-BE49-F238E27FC236}">
                <a16:creationId xmlns:a16="http://schemas.microsoft.com/office/drawing/2014/main" id="{C0B49273-07E3-43CB-AA75-B86655210976}"/>
              </a:ext>
            </a:extLst>
          </p:cNvPr>
          <p:cNvGrpSpPr/>
          <p:nvPr userDrawn="1"/>
        </p:nvGrpSpPr>
        <p:grpSpPr>
          <a:xfrm rot="16200000">
            <a:off x="10713505" y="1865910"/>
            <a:ext cx="444597" cy="1440000"/>
            <a:chOff x="4186356" y="1624876"/>
            <a:chExt cx="444597" cy="3276600"/>
          </a:xfrm>
        </p:grpSpPr>
        <p:cxnSp>
          <p:nvCxnSpPr>
            <p:cNvPr id="150" name="直接连接符 149">
              <a:extLst>
                <a:ext uri="{FF2B5EF4-FFF2-40B4-BE49-F238E27FC236}">
                  <a16:creationId xmlns:a16="http://schemas.microsoft.com/office/drawing/2014/main" id="{DB89DA27-FE25-483E-B740-5C4CDBAC66F3}"/>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9C26B17B-C597-4A3E-915B-EBFE7550956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0700A9A-2B29-49F4-A901-56FCD1E43E21}"/>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3F865C11-FF05-4AA5-94F4-B92BA8E14544}"/>
              </a:ext>
            </a:extLst>
          </p:cNvPr>
          <p:cNvGrpSpPr/>
          <p:nvPr userDrawn="1"/>
        </p:nvGrpSpPr>
        <p:grpSpPr>
          <a:xfrm rot="5400000" flipH="1">
            <a:off x="1033901" y="1865910"/>
            <a:ext cx="444597" cy="1440000"/>
            <a:chOff x="4186356" y="1624876"/>
            <a:chExt cx="444597" cy="3276600"/>
          </a:xfrm>
        </p:grpSpPr>
        <p:cxnSp>
          <p:nvCxnSpPr>
            <p:cNvPr id="154" name="直接连接符 153">
              <a:extLst>
                <a:ext uri="{FF2B5EF4-FFF2-40B4-BE49-F238E27FC236}">
                  <a16:creationId xmlns:a16="http://schemas.microsoft.com/office/drawing/2014/main" id="{9008EC6D-CA46-458C-94DF-62C8C0AEE8E8}"/>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F51FD93-CF7C-4E50-B06D-591E49C0AC5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9D0C644-B64E-4E27-A112-BC9057C25583}"/>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a:extLst>
              <a:ext uri="{FF2B5EF4-FFF2-40B4-BE49-F238E27FC236}">
                <a16:creationId xmlns:a16="http://schemas.microsoft.com/office/drawing/2014/main" id="{11FB0AE6-50D3-4BF1-A7CE-3463D3B7ED7E}"/>
              </a:ext>
            </a:extLst>
          </p:cNvPr>
          <p:cNvSpPr>
            <a:spLocks noGrp="1"/>
          </p:cNvSpPr>
          <p:nvPr>
            <p:ph type="media" sz="quarter" idx="10"/>
          </p:nvPr>
        </p:nvSpPr>
        <p:spPr>
          <a:xfrm>
            <a:off x="2137569" y="1771557"/>
            <a:ext cx="7916862" cy="4143375"/>
          </a:xfrm>
        </p:spPr>
        <p:txBody>
          <a:bodyPr/>
          <a:lstStyle/>
          <a:p>
            <a:endParaRPr lang="zh-CN" altLang="en-US"/>
          </a:p>
        </p:txBody>
      </p:sp>
    </p:spTree>
    <p:extLst>
      <p:ext uri="{BB962C8B-B14F-4D97-AF65-F5344CB8AC3E}">
        <p14:creationId xmlns:p14="http://schemas.microsoft.com/office/powerpoint/2010/main" val="40733955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437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427176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0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987" y="2655185"/>
            <a:ext cx="8880038" cy="4108674"/>
          </a:xfrm>
          <a:prstGeom prst="rect">
            <a:avLst/>
          </a:prstGeom>
        </p:spPr>
      </p:pic>
      <p:grpSp>
        <p:nvGrpSpPr>
          <p:cNvPr id="639" name="组合 638">
            <a:extLst>
              <a:ext uri="{FF2B5EF4-FFF2-40B4-BE49-F238E27FC236}">
                <a16:creationId xmlns:a16="http://schemas.microsoft.com/office/drawing/2014/main" id="{B55274A9-12C7-4952-862D-67D9E736CCCA}"/>
              </a:ext>
            </a:extLst>
          </p:cNvPr>
          <p:cNvGrpSpPr/>
          <p:nvPr userDrawn="1"/>
        </p:nvGrpSpPr>
        <p:grpSpPr>
          <a:xfrm flipH="1">
            <a:off x="55086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a:extLst>
              <a:ext uri="{FF2B5EF4-FFF2-40B4-BE49-F238E27FC236}">
                <a16:creationId xmlns:a16="http://schemas.microsoft.com/office/drawing/2014/main" id="{310F7E37-93B8-4D53-B818-8F160A494339}"/>
              </a:ext>
            </a:extLst>
          </p:cNvPr>
          <p:cNvGrpSpPr/>
          <p:nvPr userDrawn="1"/>
        </p:nvGrpSpPr>
        <p:grpSpPr>
          <a:xfrm>
            <a:off x="2889450" y="1246170"/>
            <a:ext cx="3763050" cy="1054002"/>
            <a:chOff x="2626564" y="552104"/>
            <a:chExt cx="3414360" cy="956337"/>
          </a:xfrm>
        </p:grpSpPr>
        <p:pic>
          <p:nvPicPr>
            <p:cNvPr id="282" name="图片 281">
              <a:extLst>
                <a:ext uri="{FF2B5EF4-FFF2-40B4-BE49-F238E27FC236}">
                  <a16:creationId xmlns:a16="http://schemas.microsoft.com/office/drawing/2014/main" id="{ECD68A9C-F8B5-42BE-8CE8-076E8981C1C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283" name="图片 282">
              <a:extLst>
                <a:ext uri="{FF2B5EF4-FFF2-40B4-BE49-F238E27FC236}">
                  <a16:creationId xmlns:a16="http://schemas.microsoft.com/office/drawing/2014/main" id="{D46FB1CE-D355-461B-9B74-B7940A7DA1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sp>
        <p:nvSpPr>
          <p:cNvPr id="284" name="文本占位符 56">
            <a:extLst>
              <a:ext uri="{FF2B5EF4-FFF2-40B4-BE49-F238E27FC236}">
                <a16:creationId xmlns:a16="http://schemas.microsoft.com/office/drawing/2014/main" id="{45DE2883-C99D-4892-A934-50189F5157BC}"/>
              </a:ext>
            </a:extLst>
          </p:cNvPr>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a:extLst>
              <a:ext uri="{FF2B5EF4-FFF2-40B4-BE49-F238E27FC236}">
                <a16:creationId xmlns:a16="http://schemas.microsoft.com/office/drawing/2014/main" id="{A312E63F-8EE7-4E49-9FBC-F1CCD9C6ED7B}"/>
              </a:ext>
            </a:extLst>
          </p:cNvPr>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a:extLst>
              <a:ext uri="{FF2B5EF4-FFF2-40B4-BE49-F238E27FC236}">
                <a16:creationId xmlns:a16="http://schemas.microsoft.com/office/drawing/2014/main" id="{EFF54768-4DA1-481B-8D9B-8828570A0318}"/>
              </a:ext>
            </a:extLst>
          </p:cNvPr>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287" name="文本占位符 663">
            <a:extLst>
              <a:ext uri="{FF2B5EF4-FFF2-40B4-BE49-F238E27FC236}">
                <a16:creationId xmlns:a16="http://schemas.microsoft.com/office/drawing/2014/main" id="{02F63D3F-1DAF-40E9-8D04-A03E21FBD5FB}"/>
              </a:ext>
            </a:extLst>
          </p:cNvPr>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556" name="矩形 555">
            <a:extLst>
              <a:ext uri="{FF2B5EF4-FFF2-40B4-BE49-F238E27FC236}">
                <a16:creationId xmlns:a16="http://schemas.microsoft.com/office/drawing/2014/main" id="{42D14CB0-879E-4A6D-B825-05A05BE56225}"/>
              </a:ext>
            </a:extLst>
          </p:cNvPr>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8CC01963-EE6D-4E05-B73D-DBB3310980EE}"/>
              </a:ext>
            </a:extLst>
          </p:cNvPr>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558" name="矩形 557">
            <a:extLst>
              <a:ext uri="{FF2B5EF4-FFF2-40B4-BE49-F238E27FC236}">
                <a16:creationId xmlns:a16="http://schemas.microsoft.com/office/drawing/2014/main" id="{C7CDEB65-F612-4905-BD2C-E06F3FEC3517}"/>
              </a:ext>
            </a:extLst>
          </p:cNvPr>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559" name="组合 558">
            <a:extLst>
              <a:ext uri="{FF2B5EF4-FFF2-40B4-BE49-F238E27FC236}">
                <a16:creationId xmlns:a16="http://schemas.microsoft.com/office/drawing/2014/main" id="{001648F8-D24F-4713-9307-292594EACE31}"/>
              </a:ext>
            </a:extLst>
          </p:cNvPr>
          <p:cNvGrpSpPr/>
          <p:nvPr userDrawn="1"/>
        </p:nvGrpSpPr>
        <p:grpSpPr>
          <a:xfrm>
            <a:off x="9555779" y="5014037"/>
            <a:ext cx="2635754" cy="1843964"/>
            <a:chOff x="323270" y="5182561"/>
            <a:chExt cx="2073692" cy="1258766"/>
          </a:xfrm>
        </p:grpSpPr>
        <p:sp>
          <p:nvSpPr>
            <p:cNvPr id="560" name="任意多边形: 形状 559">
              <a:extLst>
                <a:ext uri="{FF2B5EF4-FFF2-40B4-BE49-F238E27FC236}">
                  <a16:creationId xmlns:a16="http://schemas.microsoft.com/office/drawing/2014/main" id="{DDC08176-7123-4291-99A2-5C86E21DAD1F}"/>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8831C90E-F252-429E-BDF2-61FABF6F7C1E}"/>
                </a:ext>
              </a:extLst>
            </p:cNvPr>
            <p:cNvGrpSpPr/>
            <p:nvPr/>
          </p:nvGrpSpPr>
          <p:grpSpPr>
            <a:xfrm>
              <a:off x="337592" y="5190929"/>
              <a:ext cx="2050614" cy="1242031"/>
              <a:chOff x="2758492" y="2362038"/>
              <a:chExt cx="6963293" cy="4217577"/>
            </a:xfrm>
          </p:grpSpPr>
          <p:grpSp>
            <p:nvGrpSpPr>
              <p:cNvPr id="562" name="组合 561">
                <a:extLst>
                  <a:ext uri="{FF2B5EF4-FFF2-40B4-BE49-F238E27FC236}">
                    <a16:creationId xmlns:a16="http://schemas.microsoft.com/office/drawing/2014/main" id="{490F8480-2345-4C37-A20C-F86063DD0B0C}"/>
                  </a:ext>
                </a:extLst>
              </p:cNvPr>
              <p:cNvGrpSpPr/>
              <p:nvPr/>
            </p:nvGrpSpPr>
            <p:grpSpPr>
              <a:xfrm>
                <a:off x="2758492" y="2362038"/>
                <a:ext cx="6963293" cy="4217577"/>
                <a:chOff x="2758492" y="2362038"/>
                <a:chExt cx="6963293" cy="4217577"/>
              </a:xfrm>
              <a:solidFill>
                <a:schemeClr val="accent1"/>
              </a:solidFill>
            </p:grpSpPr>
            <p:sp>
              <p:nvSpPr>
                <p:cNvPr id="569" name="任意多边形: 形状 568">
                  <a:extLst>
                    <a:ext uri="{FF2B5EF4-FFF2-40B4-BE49-F238E27FC236}">
                      <a16:creationId xmlns:a16="http://schemas.microsoft.com/office/drawing/2014/main" id="{4228796B-5561-4468-88C4-5E520580A762}"/>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a:extLst>
                    <a:ext uri="{FF2B5EF4-FFF2-40B4-BE49-F238E27FC236}">
                      <a16:creationId xmlns:a16="http://schemas.microsoft.com/office/drawing/2014/main" id="{9A46D21A-2672-47C3-ADDE-964D7B8A557C}"/>
                    </a:ext>
                  </a:extLst>
                </p:cNvPr>
                <p:cNvGrpSpPr/>
                <p:nvPr/>
              </p:nvGrpSpPr>
              <p:grpSpPr>
                <a:xfrm>
                  <a:off x="2758492" y="2362038"/>
                  <a:ext cx="6963293" cy="4217577"/>
                  <a:chOff x="2530023" y="1368503"/>
                  <a:chExt cx="7168897" cy="4026556"/>
                </a:xfrm>
                <a:grpFill/>
              </p:grpSpPr>
              <p:sp>
                <p:nvSpPr>
                  <p:cNvPr id="571" name="任意多边形: 形状 570">
                    <a:extLst>
                      <a:ext uri="{FF2B5EF4-FFF2-40B4-BE49-F238E27FC236}">
                        <a16:creationId xmlns:a16="http://schemas.microsoft.com/office/drawing/2014/main" id="{CA8C0B00-5355-4644-9548-E9AA054B7AC4}"/>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406182DE-E050-4C1E-A855-FADB54DFF406}"/>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A0050C05-775E-4FF3-8AE4-7A31D5D62BEF}"/>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7AC78911-0702-4B9E-9928-A061C6850A25}"/>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C26E4BD3-B661-43F9-8AAD-1E303FD7B243}"/>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7BF6B530-7BBA-495D-8755-7D61517F947B}"/>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952899A1-B2E1-4A61-BA99-F7CE5D4EEA6A}"/>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8638D4D4-F765-4FB7-AB7F-1DC50B96EC5D}"/>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88EB1A6A-4988-45DC-83D4-7EB41460896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8EA7EE6E-3C9F-4B03-B040-634F2DB6F6BE}"/>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3CEA6457-6CA1-4243-81F5-D339E046DEE2}"/>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83943E45-FC72-4A60-8DF5-D4708531946C}"/>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F9D4E902-0A54-4E42-9A4C-7B42C9CE0DCC}"/>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8734941-2ECF-4DF8-9F58-F6B0670335CE}"/>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40F8CA22-30DE-4212-8F6B-BABA5A530B89}"/>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34DBBA69-DB8B-48C0-869C-EF6754D66E52}"/>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F393E07D-1A4F-4CBF-8375-D03A117B286C}"/>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2CE6470B-6DB4-4798-8073-E253C16CA7AE}"/>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CC3705B2-8717-4309-A6AD-11045B51F16F}"/>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BAC5AA60-ED59-4FEF-B7BC-7FF00D268EC3}"/>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3C296B43-D648-41EB-85AF-3439880CE656}"/>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5AA58FAD-5D2A-46E5-9A37-6D3821EDF63D}"/>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84EAB8E2-8432-4AA0-AC30-93669611DFCE}"/>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6DC9A47F-17E4-40ED-95B0-B2E5FB5B2401}"/>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B0B7CE87-5ACA-424E-B80A-41B1F44A78AF}"/>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764EF638-E8C2-437D-8DF8-9C0C5AB47CB6}"/>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8F72A02C-779A-4062-A109-B0D44B7C3568}"/>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DF3E651E-C29D-44D9-B49C-ACDCFB1CEEEB}"/>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0F5A2A7F-5D46-4081-9CAE-8DC0A8C19F92}"/>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60EF1B9F-00DA-4C94-8692-C16F396DB767}"/>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94883C2E-7EAD-429B-978E-C7415F63348F}"/>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0F134EEF-B656-4DEF-A0E6-C1F3C6845D5A}"/>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AF2C4D31-8B1F-4487-9C95-9053746B55EC}"/>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40FDA7-E5BB-473E-98DE-46A4FB049E02}"/>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92891A37-D444-44F5-A5DF-795FD4A8D566}"/>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E3745F33-1B4C-4D9B-8B0F-9EC69BF2559C}"/>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51D69AD9-684C-41DD-AA81-6102F35CF8F2}"/>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A6EDE870-65ED-4003-B05D-2AFEA6BDA189}"/>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AA20C95-BF1B-4103-A13B-264CB0F4ED0D}"/>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1953FF31-512D-47F1-AF6D-8E0E1B06D1AE}"/>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26D95618-175B-41DF-AE34-FA39A0D94EB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352714E1-746F-40FB-9727-AE2F3BA56D2C}"/>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95BF0BE1-9A90-4E18-8169-7F82F9210614}"/>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8D19D5C8-BF22-4F63-BEC4-DB4BEFFA53D2}"/>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4ED3F599-1A2B-4018-866B-686230A176AB}"/>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20B22A56-CDD5-4D6A-9139-CDCD777E38F9}"/>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AA6C7302-F4CA-477D-B828-6F7894E20E70}"/>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ED46BD12-32F0-4C2B-A501-69F2AACAE853}"/>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A4EB40BD-57B2-4A6C-8E58-D32BBE65702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EC3B52EC-D7D3-450E-8C6C-531C3D2A611A}"/>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9CD7389F-4AC4-43E2-ACC3-EB0EDE19B214}"/>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3365D0DF-2EC5-4218-AF5B-CFEF1BDAA69E}"/>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1E20D1EB-F03E-4D32-8348-6E54FFECC4CB}"/>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A107F5A-CD52-4F96-81F4-B00464C9F70C}"/>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3C5BB654-5010-4EF1-A717-0ED5C27B67A3}"/>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4C9FE7FA-A381-49D4-859F-9B0C4B47C5F9}"/>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33835514-600A-47C4-98F9-AF6086494775}"/>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083B93BE-902E-4F26-996A-BA560F5D1640}"/>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B5991089-0456-497C-9DB0-854958F1A308}"/>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F228F88B-0096-432E-9232-3CCE7C87AF77}"/>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9594EFC3-24D4-403A-A301-57AA83877927}"/>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C5F8AA15-5033-48F7-BFD4-BDE7FD7850F5}"/>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724084E6-A6C6-43DE-BEC3-55180BCA9E2F}"/>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F0A25109-26C7-4DEE-B9AA-937B877A71CB}"/>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A3805CBC-5797-407A-9096-F1AF6CB213CF}"/>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73D95EEF-66BE-4950-BBF8-C61CEB3C688F}"/>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964C374C-A4B4-4D96-88D4-229D38123A3A}"/>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28A8A3C0-8F25-471F-8203-714CBA72B90B}"/>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310FD9F-65A4-4527-9F07-4A8A422A350A}"/>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6BF6C586-2A3D-44DE-808C-6F5406BD0561}"/>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37E5526B-7E05-4C8E-B432-EA538516823C}"/>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C8A85C97-8DC6-47C5-B96C-2C23AB7A1E78}"/>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D5E038A2-7D41-4153-9A4D-F9BB0EEAAB77}"/>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1CFA9586-8D8B-4655-9623-8D00548B95A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D1B6AA6A-4FDF-4BCC-B134-C807F4CD618A}"/>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F15DED2C-44CA-4836-84E6-A531AAE47C36}"/>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8AEA216A-9B89-46C3-B256-29AF00E9FB99}"/>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398E13E-FEA6-4D35-8DAC-A5E4BBE24521}"/>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329B18BF-CF89-48FC-AEE2-C8AFA2E6E5B0}"/>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E23475FB-1BCD-4800-A599-1F0A6819509B}"/>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7D693485-7904-45D5-88D2-3D869945CD59}"/>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D9B789F-460F-4856-8E4C-C657A40AB12B}"/>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A14E57A8-3CA0-4E80-8F32-84636D79BD0F}"/>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59B5F6F-5BFC-48AC-846E-AA659F495ABF}"/>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795B60AE-5351-4C52-9470-7AD4C68DACF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3AEC3E4E-9365-4F1B-BDC5-6464D58CD4A2}"/>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7A55A1F4-5AEB-4BB1-AF6E-A24DB4ECEB04}"/>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F3AF08F0-79F4-49AB-ADB2-8CA97E468A45}"/>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D6E052ED-2C91-4775-9C2B-3AFA0838BDDF}"/>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144F9C69-A9B7-4E3B-962F-28CA89E4EC98}"/>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2E88C927-7D96-4D46-A70A-01F2801398B8}"/>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D500B37B-2618-4785-B3AC-5F5E73FF58C5}"/>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A9A6C098-0AE7-41A5-837F-B81B75E6B6C4}"/>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2E29CF4F-FFF0-4FA1-A508-F5777BFCA17B}"/>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FD86211D-F526-446C-B68F-AA7979682838}"/>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D273BE8A-6A15-4CE7-922B-51B8EC829458}"/>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08440E09-B80E-4D50-B5CD-F93FF10C9AB3}"/>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FF4BD6E7-7C41-4CFD-A821-46F069F694FE}"/>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F92287FD-F64E-466D-8008-AEE068A40386}"/>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1AE90C5-ED72-452A-97D4-A0B9E6AAB4E8}"/>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B57593A3-20AE-4BDC-9FCD-CFF62B99453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DA1245C4-5568-42C6-896E-F1041622BC6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6C90F1D0-B433-4A1C-B5DB-CB600F02C036}"/>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47432A59-ED3A-4621-9CB6-D758887D2AA4}"/>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A840FB2D-30EE-4C8C-92CB-1B49AE64A50F}"/>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5F5E9D27-1ABE-466C-A6F6-A3111A654DD4}"/>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72C6E3B6-4BC4-41ED-8EFD-AE4D37C63BB4}"/>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F298CE58-547A-495B-A9AA-7DF027E0C824}"/>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5140E677-EA74-4800-8E70-5CCB34D8B80F}"/>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2F7B90DD-9A6D-4168-B1DA-8F4B83D03ADC}"/>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72D98FDF-2153-4C35-9EE6-795486E4EF52}"/>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B44CBB64-0B45-4D76-B8E8-1A5A705880DF}"/>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CC1CF76A-9966-4D21-8FE5-A75D9B101B8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063E67BF-3698-4D7C-B215-5037D2542815}"/>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BBA8A60E-E3C6-40D3-927B-5A8350E236C0}"/>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a:extLst>
                      <a:ext uri="{FF2B5EF4-FFF2-40B4-BE49-F238E27FC236}">
                        <a16:creationId xmlns:a16="http://schemas.microsoft.com/office/drawing/2014/main" id="{02179D81-6339-4D0B-9A6C-1B0A7451B39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9106849D-5E9B-4537-BEE4-4599E23E8B22}"/>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A375E500-A86B-46A3-B270-5B192AC338AC}"/>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D13AA70C-EE09-44C4-B6E6-5DC453AAB8C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98173F08-869A-487C-AFCC-192230C78C95}"/>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398D4C95-CED8-4920-8A8C-D0766238B92C}"/>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352161B7-09AE-4C5E-81F7-F7F08E7D4153}"/>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1F1547ED-6CCD-4F80-92BA-859C96F4B7BB}"/>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CFD676F2-5AB2-4659-8923-F586C80DB0AE}"/>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F31F195E-9577-450B-B622-16F6686175A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EA6391C-EA4D-4A7F-9A6E-4F6084908593}"/>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5B61B0BA-4B23-4649-AEB3-578ECEFEFC9B}"/>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745C246F-E997-4991-B3ED-99439FDA49F5}"/>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0420A1CE-95A6-4B6F-9C2B-A767265CAB4E}"/>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8216D071-71FF-45B1-8777-4432FE3CB8BF}"/>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152F0100-8DBF-444E-8829-3319275C80D2}"/>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FDC5800E-AEB4-4FD7-A674-806E3282C35B}"/>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8AA561C1-11FC-4F43-9A3B-1F39C2B926E6}"/>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2B6898B0-317E-4569-80C7-1BD837E39734}"/>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205FEB66-25FE-4484-89E0-1195E4EC8B30}"/>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51546A8-4346-4982-9266-B965EB2D110E}"/>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D86D8563-3D55-4FEA-891F-0B996463765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49F29461-8DFA-48AC-BAA0-FEECB7BED34A}"/>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8D7C8015-6763-4E60-92F6-7983F01AD01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04E64E7-8F1C-4AD8-8B17-FCD4CD40211F}"/>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2BAB053A-7487-495F-B9CF-021EFA0E1B5F}"/>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98ACDD05-E068-44C1-91D0-2969C2240003}"/>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91415E27-D1CB-415C-9D0C-051A9872CD1C}"/>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0416D196-7AE1-44BC-9218-5FAE91C286F9}"/>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AFA8875A-6C58-481D-A82B-BA6E09F88352}"/>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4AA1B2E2-DF38-4FA2-A760-EDA5E897BD93}"/>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3DCC7981-989E-4BD8-BB9E-2D0D76D6281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0BDA1347-237F-40AD-ACE1-BC8AE46794EA}"/>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22EFC160-0357-4283-B70F-A0FEF57A7557}"/>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16765F67-2741-41C8-9415-CDB0AC630F1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51863D6F-9A25-485B-AFB2-5EA26BD47849}"/>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51C42752-912D-482A-AB61-F7CE652B83F2}"/>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C3561AFE-E648-41D7-A1F2-771BB5E20DDF}"/>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22C95ACD-FD2C-4ABA-895F-C8D6872FE5AB}"/>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58B9B1BA-21AB-4331-962B-64C8DE02B63F}"/>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415C22A9-D358-4EA0-9225-AB0C16D84CBE}"/>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432BB615-F3F1-4EE0-8ECE-1B37AEED5E9A}"/>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E1ED5F6F-97F8-491C-B720-8982FDD98FB0}"/>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144602C1-5F56-44AF-9977-77FA5A6196BF}"/>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8B38A957-2220-4853-AB3A-95B6EB11F499}"/>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3F3D7A4F-FDF8-404A-B25A-98E6CAF88530}"/>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D2029DBD-C53B-40FB-9957-EA88B5C5647B}"/>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E59F5B85-DD93-4BC2-8EFF-722FF8688781}"/>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9D2B0F6-0434-4A42-8E5B-698EA48DFDF3}"/>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31E4E168-7221-4E45-96A1-51FDBBB03464}"/>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CE39D1D8-536C-43B1-9ED8-9BF926FC1D3C}"/>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EFDBD4FC-B0B7-4CFC-8BF9-A69F6C9484BE}"/>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AB0A5722-95B0-40B4-98C9-FE951BC54DFB}"/>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6E00360A-F891-494B-88C2-3955ED0CCA18}"/>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B219C12F-A930-4757-A17E-0562D40CD0CC}"/>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FA189824-F6EC-4CD1-A992-F323407824C3}"/>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473A2F57-C6E2-4845-8541-D02D06A9AF40}"/>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1B76AF2A-72E7-4FCF-AEE9-722F5C1891C4}"/>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E5536A1F-6631-4FA2-8764-E18856D18555}"/>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462B52D8-1F4C-4338-A541-E1A0C8C38A0E}"/>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524341CE-399F-43FE-BAE7-AF200CCD504C}"/>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BB918EE3-5B6D-4A1F-AC6A-C76338D6A274}"/>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6CA178B7-4EEE-45C1-8B13-D47ED38230B9}"/>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9D8D0A16-948F-4E40-BDCC-DD45D74B59D1}"/>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3F1E4275-F994-41D3-82AA-CC54C0ADC13F}"/>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C0BC56C6-84E5-4EF5-8690-E149D454D55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F5E67272-F6BA-4336-9972-1477FC0D8A60}"/>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DD377C28-BE07-462F-9573-EA1CBBE7D190}"/>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98509C08-8305-42CC-B8F9-1EDFD18DABF2}"/>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F403EB4D-12BE-4738-A452-36FD29A5FD2D}"/>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F89FD57C-1C7C-41BA-A009-A26B8ACE5F32}"/>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571C2A86-B1C9-4B51-9702-CCD26BEAF93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0DC44DB1-F1B6-4D7F-B332-C98AC977CAB6}"/>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79A99FEE-58AA-4D74-80A4-2693040F5F51}"/>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4B91C716-FCE5-404B-BA68-87AAABD4232D}"/>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D9657C9A-25A4-4F8F-9EC4-0095BA255A79}"/>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A0033A50-9AC6-48C8-915F-705CD387D8E3}"/>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C0839550-5ACC-4B2D-9A77-75306E14412A}"/>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027C1257-9911-4B9D-B2E5-EBD768AFD892}"/>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CE8F5E97-5510-4A9B-ABE0-DA0DABA41924}"/>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9159E1E1-7E05-45E3-8D14-D4078B901314}"/>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170DC86D-445A-4CFE-B9A5-529C66BDFF44}"/>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9520DED2-B6FD-45C6-B45B-564735CCD9AE}"/>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12098267-AE98-4E55-8117-B69355ED1355}"/>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5CCE5E4A-72FB-4642-82F3-11374469E881}"/>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1E498D17-8B6E-4660-9791-9DE7318FD3F0}"/>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D494421D-BF77-477A-88EE-04443915654D}"/>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C57CA623-2CEE-43EA-BC87-AC42CA37B66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13031963-8172-4558-9D52-49AE3E1CE2BC}"/>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5DFFFE36-A232-4473-BD8E-25AB8837B4E1}"/>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363B2837-5683-4EFA-BEBB-295BB270FB98}"/>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0104BA58-9534-4CF5-84FE-202A85284C80}"/>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FE6F8ED1-C75D-42AA-ACC8-A3A917A5B674}"/>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8EB84922-7AF0-464A-BA1F-F0013F2398FD}"/>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7853D87-ED0D-496B-88FE-35C70D42C9A8}"/>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4481428-CE8B-4C5E-9AFF-B777D40BC2CA}"/>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0CC44E8B-A44F-4828-890E-A2C4E9AFCB30}"/>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A1D3DACB-12AE-49B4-B20F-59FCB1088E4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7CDD0EC3-9155-460C-8FF0-6F1E51A8B374}"/>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38DF430B-3BCD-49C6-A6A9-952FD9E6A27B}"/>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A128924-DE2B-4F97-87AA-E17D7E384D6E}"/>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5DB74C48-4894-4E55-B1B4-E74C59700D12}"/>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D79E7B5A-9623-4C36-A66A-2D88B3FCDDDD}"/>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D31B2B19-52F8-4809-92F3-5BFAC105A21B}"/>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A3571210-6E5E-47FD-A46A-8C0A4D0BAC69}"/>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84AB6F9-0C91-4E9D-BBA7-09CA5D6AA30A}"/>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1533D321-4BBA-4BEA-B758-9BA6B67055FB}"/>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FFB31654-7796-4399-A4A6-9FF7E919420F}"/>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5361549D-8B68-4506-A836-669A6240013F}"/>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A19FDC30-7B9E-4193-9C0F-0F9CAEA6E553}"/>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7A23BFC0-D49E-48CF-9943-9C56FA236E2F}"/>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2F96D9-3EE5-4D0D-816F-F8E18F83BF4F}"/>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5C038666-FBF9-4CA9-A5EF-5FD6DF8B54CB}"/>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DA860641-9207-4736-91E2-CC40AC4C6679}"/>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06B7305B-93D7-4615-93B9-0CEF5DF97CBB}"/>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3DD35681-660A-480E-857E-43F8A8BB2BFC}"/>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B68E8CDE-54C3-4F00-85D9-363FA1AF61F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E2B60657-FF2E-4460-96CC-A5BB15BADBC0}"/>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C72CB776-C946-45AE-A103-556E642423EA}"/>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0631C435-F8F7-4398-918D-900B7CB7B264}"/>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91E64921-2167-4C68-A461-D15ADEB24F13}"/>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71316759-3410-48E0-9F51-89A776A0D2B4}"/>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FE6E1C5F-93CB-4643-8278-11542923E760}"/>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B37276C5-D4A5-4FF3-A391-6614069966B7}"/>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7862686E-BA3B-4097-8468-CFD35CE1F980}"/>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73478981-9A01-4370-B173-C36B33FAFB98}"/>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DFB5DCA2-13C3-45E7-B527-4E9E75BEDFF6}"/>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A7B3BB73-8CCB-48B0-B9A5-8C62FEEC0FCA}"/>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2BF8FDA7-9B99-4841-BD8A-D58E688B517E}"/>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43271F3B-A991-49EB-B47B-59D7E04F3C3B}"/>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AE69DB0C-0D4D-4607-B20C-D98D4C023AF8}"/>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BF48D74F-40AA-4864-BFE1-AC713C3085A1}"/>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1A760B65-6D55-4ED7-A393-B0273F300E8C}"/>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69165A66-7E02-42AD-81F5-95F2769BF05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B87F8EB2-937D-46D7-8403-484C5319D7E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779F40CD-B7AA-4102-A856-ABDE4D7664AD}"/>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4E74E48E-01C1-45AC-8546-A4EE6008171B}"/>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876C5BD4-5025-423F-8CBE-524865C5B2C5}"/>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9C1B2A83-92C8-4621-8263-36834872640B}"/>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2E4F1A6B-D28A-4873-A433-148EFDDEC5F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a:extLst>
                  <a:ext uri="{FF2B5EF4-FFF2-40B4-BE49-F238E27FC236}">
                    <a16:creationId xmlns:a16="http://schemas.microsoft.com/office/drawing/2014/main" id="{294786A8-AEA9-4378-AE13-9B9A272B4706}"/>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a:extLst>
                  <a:ext uri="{FF2B5EF4-FFF2-40B4-BE49-F238E27FC236}">
                    <a16:creationId xmlns:a16="http://schemas.microsoft.com/office/drawing/2014/main" id="{FAFBCD9A-CD1E-45A3-AE95-B3874F192057}"/>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a:extLst>
                  <a:ext uri="{FF2B5EF4-FFF2-40B4-BE49-F238E27FC236}">
                    <a16:creationId xmlns:a16="http://schemas.microsoft.com/office/drawing/2014/main" id="{43E1946A-1F44-4986-AAFB-D7A1BEB1AEBC}"/>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a:extLst>
                  <a:ext uri="{FF2B5EF4-FFF2-40B4-BE49-F238E27FC236}">
                    <a16:creationId xmlns:a16="http://schemas.microsoft.com/office/drawing/2014/main" id="{929D408E-36D7-447B-92F5-DA7E1496B313}"/>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a:extLst>
                  <a:ext uri="{FF2B5EF4-FFF2-40B4-BE49-F238E27FC236}">
                    <a16:creationId xmlns:a16="http://schemas.microsoft.com/office/drawing/2014/main" id="{949AE795-639D-48E2-B62F-DCFD342ED617}"/>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a:extLst>
                  <a:ext uri="{FF2B5EF4-FFF2-40B4-BE49-F238E27FC236}">
                    <a16:creationId xmlns:a16="http://schemas.microsoft.com/office/drawing/2014/main" id="{6D072A90-6B5C-47A2-A2AE-1CC979C86804}"/>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248667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4648202" y="1730574"/>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5182914" y="426303"/>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00310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7A0AF0C-65F9-4000-95DA-02BAD8D2FAE5}"/>
              </a:ext>
            </a:extLst>
          </p:cNvPr>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2B6CF7E-22EB-427C-90F8-C66046B7F3FD}"/>
              </a:ext>
            </a:extLst>
          </p:cNvPr>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135" name="组合 134">
            <a:extLst>
              <a:ext uri="{FF2B5EF4-FFF2-40B4-BE49-F238E27FC236}">
                <a16:creationId xmlns:a16="http://schemas.microsoft.com/office/drawing/2014/main" id="{3C8D88E3-2EDB-43F7-84A7-9E20721EA4B8}"/>
              </a:ext>
            </a:extLst>
          </p:cNvPr>
          <p:cNvGrpSpPr/>
          <p:nvPr userDrawn="1"/>
        </p:nvGrpSpPr>
        <p:grpSpPr>
          <a:xfrm>
            <a:off x="6760839" y="1733551"/>
            <a:ext cx="5431162" cy="1894978"/>
            <a:chOff x="7104341" y="1815301"/>
            <a:chExt cx="5087659" cy="1775127"/>
          </a:xfrm>
        </p:grpSpPr>
        <p:sp>
          <p:nvSpPr>
            <p:cNvPr id="8" name="任意多边形: 形状 7">
              <a:extLst>
                <a:ext uri="{FF2B5EF4-FFF2-40B4-BE49-F238E27FC236}">
                  <a16:creationId xmlns:a16="http://schemas.microsoft.com/office/drawing/2014/main" id="{F47D3FA3-6AA4-402D-9763-3DF44311E12D}"/>
                </a:ext>
              </a:extLst>
            </p:cNvPr>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C2CB274A-9CCD-44D5-8204-A72A03A68FCA}"/>
                </a:ext>
              </a:extLst>
            </p:cNvPr>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a:extLst>
                  <a:ext uri="{FF2B5EF4-FFF2-40B4-BE49-F238E27FC236}">
                    <a16:creationId xmlns:a16="http://schemas.microsoft.com/office/drawing/2014/main" id="{24C9841E-9504-458D-ABDB-ED06DF0C527B}"/>
                  </a:ext>
                </a:extLst>
              </p:cNvPr>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7DE69C1-CD90-49B9-BDE4-378058B05AE9}"/>
                  </a:ext>
                </a:extLst>
              </p:cNvPr>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34F3E267-0164-4D48-B626-229414F62A24}"/>
                  </a:ext>
                </a:extLst>
              </p:cNvPr>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93DCD530-5CA6-4A3B-BE7E-36D481F270EA}"/>
                  </a:ext>
                </a:extLst>
              </p:cNvPr>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BBEA00-63DB-4E6B-9A86-EFF4C876B188}"/>
                  </a:ext>
                </a:extLst>
              </p:cNvPr>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C837866E-F054-44E0-8D28-04F0C0A9FEA4}"/>
                  </a:ext>
                </a:extLst>
              </p:cNvPr>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B2FB9853-F9A7-41FD-A277-967035897E40}"/>
                  </a:ext>
                </a:extLst>
              </p:cNvPr>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25F9B49-677C-4ED8-A278-8AC436353E64}"/>
                  </a:ext>
                </a:extLst>
              </p:cNvPr>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C3BC2D7-AA0A-4E38-BF71-9F41EFE6A805}"/>
                  </a:ext>
                </a:extLst>
              </p:cNvPr>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CDDA182-A525-4B12-B288-38C36E4EE36E}"/>
                  </a:ext>
                </a:extLst>
              </p:cNvPr>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182B46A-7448-4802-9B0B-3D6EA6071AEF}"/>
                  </a:ext>
                </a:extLst>
              </p:cNvPr>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7465FC6-A018-4C43-AC4A-4710EEB26F86}"/>
                  </a:ext>
                </a:extLst>
              </p:cNvPr>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D7020576-C89F-4FEB-9C91-60E2248766CF}"/>
                  </a:ext>
                </a:extLst>
              </p:cNvPr>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A1124F97-CB36-48EB-8727-1CB9EFCB0927}"/>
                  </a:ext>
                </a:extLst>
              </p:cNvPr>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CA70CD4F-D127-4A80-8E76-E34325C15806}"/>
                  </a:ext>
                </a:extLst>
              </p:cNvPr>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002B346-D87B-4A8F-A8A1-DEAC2B7EDE94}"/>
                  </a:ext>
                </a:extLst>
              </p:cNvPr>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DDA8D79A-B4DA-4883-9171-C81AA45BFE00}"/>
                  </a:ext>
                </a:extLst>
              </p:cNvPr>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CDAAA8E4-8BB9-43DC-939B-D19F69FEFB27}"/>
                  </a:ext>
                </a:extLst>
              </p:cNvPr>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D42892DD-A2D9-4415-AD3E-63F139403225}"/>
                  </a:ext>
                </a:extLst>
              </p:cNvPr>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E5784F60-DFB5-4382-B3F8-DFC2E3E31492}"/>
                  </a:ext>
                </a:extLst>
              </p:cNvPr>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207F5F8A-9C41-49E8-BD63-D89A1D851074}"/>
                  </a:ext>
                </a:extLst>
              </p:cNvPr>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EB7547D9-1C94-4CCD-9E70-FDF0556CF058}"/>
                  </a:ext>
                </a:extLst>
              </p:cNvPr>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8FFE4C22-35F1-42B0-8003-228440849F9C}"/>
                  </a:ext>
                </a:extLst>
              </p:cNvPr>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A2537FB4-1CBF-4279-9C2A-7AD5B504B074}"/>
                  </a:ext>
                </a:extLst>
              </p:cNvPr>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68CCC462-ECC2-4EFE-B4FC-EFDC8E58F1C6}"/>
                  </a:ext>
                </a:extLst>
              </p:cNvPr>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1CFE29B9-58A5-4750-B7CF-BF38680CF2F7}"/>
                  </a:ext>
                </a:extLst>
              </p:cNvPr>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D3AF9C9E-FEFE-442A-85B9-EB84AAB0D3D9}"/>
                  </a:ext>
                </a:extLst>
              </p:cNvPr>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67B5AB7F-0344-484A-904D-8D0DB580FA9D}"/>
                  </a:ext>
                </a:extLst>
              </p:cNvPr>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FA5872E3-8A3D-467A-AEF0-318EA94D53F7}"/>
                  </a:ext>
                </a:extLst>
              </p:cNvPr>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90C76A5D-ECC1-467D-9181-DD1608D37A3C}"/>
                  </a:ext>
                </a:extLst>
              </p:cNvPr>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A220831-1145-44C9-AB66-6933C111A7B5}"/>
                  </a:ext>
                </a:extLst>
              </p:cNvPr>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FAF6D2A8-F2F0-48D3-AE16-0E9AD5AC566B}"/>
                  </a:ext>
                </a:extLst>
              </p:cNvPr>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BE61FFA2-BE43-4F84-B540-CF9D9F235518}"/>
                  </a:ext>
                </a:extLst>
              </p:cNvPr>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C6C93C0-CC15-46ED-9390-B72490197F68}"/>
                  </a:ext>
                </a:extLst>
              </p:cNvPr>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6363FC5A-6BEA-4AF3-90E1-27691EB3E0F0}"/>
                  </a:ext>
                </a:extLst>
              </p:cNvPr>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DCE06D87-9662-4ACC-AF31-41B8E7A6F7CF}"/>
                  </a:ext>
                </a:extLst>
              </p:cNvPr>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A7913831-985D-4D2B-A2C8-32E80DC7C9CB}"/>
                  </a:ext>
                </a:extLst>
              </p:cNvPr>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EAD85F7A-B4F9-4F7E-81C1-46051F470D4D}"/>
                  </a:ext>
                </a:extLst>
              </p:cNvPr>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F3CED3F-E863-47F2-B2F3-35FE878C8B28}"/>
                  </a:ext>
                </a:extLst>
              </p:cNvPr>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58AA28F5-FD90-4A70-A859-626943433E94}"/>
                  </a:ext>
                </a:extLst>
              </p:cNvPr>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1651F08C-5D2A-4D8F-A6F5-2254422F59D5}"/>
                  </a:ext>
                </a:extLst>
              </p:cNvPr>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3B3F9C29-6158-49D7-9293-CD5CB4AC6365}"/>
                  </a:ext>
                </a:extLst>
              </p:cNvPr>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53009557-3F84-49C0-A0ED-E6D1E2E114B5}"/>
                  </a:ext>
                </a:extLst>
              </p:cNvPr>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00EB459A-378B-43E3-B3E3-50A1D618E0F6}"/>
                  </a:ext>
                </a:extLst>
              </p:cNvPr>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D9B07BE-D84C-46D7-BE3A-80B0817BDBCA}"/>
                  </a:ext>
                </a:extLst>
              </p:cNvPr>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BEEB99E4-BED4-47E3-9165-1ECC8709A4BC}"/>
                  </a:ext>
                </a:extLst>
              </p:cNvPr>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C4EBFA0-FD05-413F-94B7-E7FD0169CE93}"/>
                  </a:ext>
                </a:extLst>
              </p:cNvPr>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751CA01-F45F-4991-8C53-5768866959BF}"/>
                  </a:ext>
                </a:extLst>
              </p:cNvPr>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59AD2EA3-6B55-48EC-9B6E-1F0B08E150F7}"/>
                  </a:ext>
                </a:extLst>
              </p:cNvPr>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A1718BE8-110A-4866-87D2-2C4B469021C5}"/>
                  </a:ext>
                </a:extLst>
              </p:cNvPr>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EE352D1A-6712-44D2-9126-D594207610AC}"/>
                  </a:ext>
                </a:extLst>
              </p:cNvPr>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5E14B28A-9C26-4316-A2E7-0A3847962C57}"/>
                  </a:ext>
                </a:extLst>
              </p:cNvPr>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502D7A68-57C0-43F6-8440-46DAE5E9240D}"/>
                  </a:ext>
                </a:extLst>
              </p:cNvPr>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E128E4A5-2127-497E-8C54-CCB49E55D35E}"/>
                  </a:ext>
                </a:extLst>
              </p:cNvPr>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810C83BB-E957-4B45-BC25-82761AE14D66}"/>
                  </a:ext>
                </a:extLst>
              </p:cNvPr>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F908D2E4-3B82-41AF-B4EE-A19FD524588A}"/>
                  </a:ext>
                </a:extLst>
              </p:cNvPr>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64749CCC-5B60-42F2-9A38-5A46D5E48967}"/>
                  </a:ext>
                </a:extLst>
              </p:cNvPr>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B2AF43F3-9297-4B94-8EEF-CA35C369D545}"/>
                  </a:ext>
                </a:extLst>
              </p:cNvPr>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38044733-77B3-4320-A63D-B89A01DDDE62}"/>
                  </a:ext>
                </a:extLst>
              </p:cNvPr>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7F5768E0-6211-46D5-9021-D6DF2D898FE5}"/>
                  </a:ext>
                </a:extLst>
              </p:cNvPr>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1273F59B-16CD-4370-B906-FBCC6E8C25DB}"/>
                  </a:ext>
                </a:extLst>
              </p:cNvPr>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F1037FDD-2D0A-4298-AD53-D2313C6FD895}"/>
                  </a:ext>
                </a:extLst>
              </p:cNvPr>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110C99EA-74B5-44F0-BB50-9FAE33CCF459}"/>
                  </a:ext>
                </a:extLst>
              </p:cNvPr>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BBAAC778-35AF-4061-9115-A79BD20F0807}"/>
                  </a:ext>
                </a:extLst>
              </p:cNvPr>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CEEC6B98-3E2F-4162-8BB6-55EF0343C04E}"/>
                  </a:ext>
                </a:extLst>
              </p:cNvPr>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3C02964D-2E9B-4647-8C42-4AEA6CA9FB88}"/>
                  </a:ext>
                </a:extLst>
              </p:cNvPr>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5E48B51E-5276-45FF-BA51-6B5E766DACE7}"/>
                  </a:ext>
                </a:extLst>
              </p:cNvPr>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1E32AC0D-9499-41A1-86F9-7B3E3CFA43C2}"/>
                  </a:ext>
                </a:extLst>
              </p:cNvPr>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5841379-C8FE-4B3C-BE70-56ABBE22F281}"/>
                  </a:ext>
                </a:extLst>
              </p:cNvPr>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10ADCCA-C3C0-432F-9347-76019B9FBFD2}"/>
                  </a:ext>
                </a:extLst>
              </p:cNvPr>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07EC7DCF-01C8-4FC6-B03A-85F8C6F268E7}"/>
                  </a:ext>
                </a:extLst>
              </p:cNvPr>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F8B023F6-4071-4C1C-87FB-FA0CE70BC3BC}"/>
                  </a:ext>
                </a:extLst>
              </p:cNvPr>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6C5486D3-4A28-4D50-BB9C-E69A9DF0C991}"/>
                  </a:ext>
                </a:extLst>
              </p:cNvPr>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4B794963-F75D-4F32-818E-EE639E2BAF36}"/>
                  </a:ext>
                </a:extLst>
              </p:cNvPr>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FEC2AA03-E058-46C6-8852-2AB526C31B66}"/>
                  </a:ext>
                </a:extLst>
              </p:cNvPr>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7E07C2DB-7858-4FCE-B20A-12C20F3E9600}"/>
                  </a:ext>
                </a:extLst>
              </p:cNvPr>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E91C4B98-F4FD-45C2-9D9F-94D1D3E41375}"/>
                  </a:ext>
                </a:extLst>
              </p:cNvPr>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8DBB1F85-BC4B-4205-865F-464D2F7F072C}"/>
                  </a:ext>
                </a:extLst>
              </p:cNvPr>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492058-3406-4365-B779-B88A2440A67E}"/>
                  </a:ext>
                </a:extLst>
              </p:cNvPr>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1E41EA1B-7E4F-43DB-BC32-6A46DB14BEFB}"/>
                  </a:ext>
                </a:extLst>
              </p:cNvPr>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46394CE1-CD84-4AD0-B50C-807244094C37}"/>
                  </a:ext>
                </a:extLst>
              </p:cNvPr>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7879ED1F-D7BA-42EF-9D07-196E2C326030}"/>
                  </a:ext>
                </a:extLst>
              </p:cNvPr>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AF4AED18-98F9-41C9-B6D0-7ECD6C503639}"/>
                  </a:ext>
                </a:extLst>
              </p:cNvPr>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E84815CD-41FE-47F5-8C68-2877A307A694}"/>
                  </a:ext>
                </a:extLst>
              </p:cNvPr>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54E3F40-008B-4FC1-898B-BFC9A51F0451}"/>
                  </a:ext>
                </a:extLst>
              </p:cNvPr>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E7CE54C5-7D8D-4524-8BEA-391FB29A39C1}"/>
                  </a:ext>
                </a:extLst>
              </p:cNvPr>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13CC8D73-C73C-4EC6-90F3-048FB162592F}"/>
                  </a:ext>
                </a:extLst>
              </p:cNvPr>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800EE338-1DDD-4DAE-9ACC-471B73C1EE38}"/>
                  </a:ext>
                </a:extLst>
              </p:cNvPr>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a:extLst>
              <a:ext uri="{FF2B5EF4-FFF2-40B4-BE49-F238E27FC236}">
                <a16:creationId xmlns:a16="http://schemas.microsoft.com/office/drawing/2014/main" id="{D15FA2B5-B062-4B6A-937F-D8FC3615202C}"/>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E4F6FE1C-17C1-482B-A5ED-DAD16FFBC53D}"/>
              </a:ext>
            </a:extLst>
          </p:cNvPr>
          <p:cNvGrpSpPr/>
          <p:nvPr/>
        </p:nvGrpSpPr>
        <p:grpSpPr>
          <a:xfrm>
            <a:off x="2424841" y="4576280"/>
            <a:ext cx="3028103" cy="45719"/>
            <a:chOff x="5344358" y="2718558"/>
            <a:chExt cx="3028103" cy="45719"/>
          </a:xfrm>
        </p:grpSpPr>
        <p:cxnSp>
          <p:nvCxnSpPr>
            <p:cNvPr id="107" name="直接连接符 106">
              <a:extLst>
                <a:ext uri="{FF2B5EF4-FFF2-40B4-BE49-F238E27FC236}">
                  <a16:creationId xmlns:a16="http://schemas.microsoft.com/office/drawing/2014/main" id="{E7FB6617-7738-411A-A1E8-4B7D70126608}"/>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4AD335EF-71ED-40AE-A5D6-95B5FFDC5646}"/>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37" name="矩形 136">
            <a:extLst>
              <a:ext uri="{FF2B5EF4-FFF2-40B4-BE49-F238E27FC236}">
                <a16:creationId xmlns:a16="http://schemas.microsoft.com/office/drawing/2014/main" id="{DE8F992A-2D86-4701-AF0E-C20506BB9654}"/>
              </a:ext>
            </a:extLst>
          </p:cNvPr>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BBA93F1E-ACBF-4BBC-887E-53B4D7968E51}"/>
              </a:ext>
            </a:extLst>
          </p:cNvPr>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3" name="文本占位符 659">
            <a:extLst>
              <a:ext uri="{FF2B5EF4-FFF2-40B4-BE49-F238E27FC236}">
                <a16:creationId xmlns:a16="http://schemas.microsoft.com/office/drawing/2014/main" id="{EF032A04-A354-4FCE-8588-D80BB9FEF8F6}"/>
              </a:ext>
            </a:extLst>
          </p:cNvPr>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6" name="文本占位符 663">
            <a:extLst>
              <a:ext uri="{FF2B5EF4-FFF2-40B4-BE49-F238E27FC236}">
                <a16:creationId xmlns:a16="http://schemas.microsoft.com/office/drawing/2014/main" id="{0F6F1218-D5DD-4FD4-A66D-2576F63E81D9}"/>
              </a:ext>
            </a:extLst>
          </p:cNvPr>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49" name="组合 148">
            <a:extLst>
              <a:ext uri="{FF2B5EF4-FFF2-40B4-BE49-F238E27FC236}">
                <a16:creationId xmlns:a16="http://schemas.microsoft.com/office/drawing/2014/main" id="{A61BA82C-BF99-4918-80FF-015C906460B8}"/>
              </a:ext>
            </a:extLst>
          </p:cNvPr>
          <p:cNvGrpSpPr/>
          <p:nvPr userDrawn="1"/>
        </p:nvGrpSpPr>
        <p:grpSpPr>
          <a:xfrm>
            <a:off x="7767825" y="4576280"/>
            <a:ext cx="3028103" cy="45719"/>
            <a:chOff x="5344358" y="2718558"/>
            <a:chExt cx="3028103" cy="45719"/>
          </a:xfrm>
        </p:grpSpPr>
        <p:cxnSp>
          <p:nvCxnSpPr>
            <p:cNvPr id="150" name="直接连接符 149">
              <a:extLst>
                <a:ext uri="{FF2B5EF4-FFF2-40B4-BE49-F238E27FC236}">
                  <a16:creationId xmlns:a16="http://schemas.microsoft.com/office/drawing/2014/main" id="{AA980F40-899D-444A-949C-D3BF88316091}"/>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a16="http://schemas.microsoft.com/office/drawing/2014/main" id="{7D0AD78C-7AEC-4CE4-A096-11A1204D046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52" name="文本占位符 659">
            <a:extLst>
              <a:ext uri="{FF2B5EF4-FFF2-40B4-BE49-F238E27FC236}">
                <a16:creationId xmlns:a16="http://schemas.microsoft.com/office/drawing/2014/main" id="{D0017911-E6E4-4241-8951-9AB912944712}"/>
              </a:ext>
            </a:extLst>
          </p:cNvPr>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53" name="文本占位符 663">
            <a:extLst>
              <a:ext uri="{FF2B5EF4-FFF2-40B4-BE49-F238E27FC236}">
                <a16:creationId xmlns:a16="http://schemas.microsoft.com/office/drawing/2014/main" id="{D83690ED-EEEF-4131-B475-5232FFC131C3}"/>
              </a:ext>
            </a:extLst>
          </p:cNvPr>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2" name="组合 171">
            <a:extLst>
              <a:ext uri="{FF2B5EF4-FFF2-40B4-BE49-F238E27FC236}">
                <a16:creationId xmlns:a16="http://schemas.microsoft.com/office/drawing/2014/main" id="{1EABBD36-7061-4645-9F1A-21EA7FA24478}"/>
              </a:ext>
            </a:extLst>
          </p:cNvPr>
          <p:cNvGrpSpPr/>
          <p:nvPr userDrawn="1"/>
        </p:nvGrpSpPr>
        <p:grpSpPr>
          <a:xfrm>
            <a:off x="2424841" y="5755808"/>
            <a:ext cx="3028103" cy="45719"/>
            <a:chOff x="5344358" y="2718558"/>
            <a:chExt cx="3028103" cy="45719"/>
          </a:xfrm>
        </p:grpSpPr>
        <p:cxnSp>
          <p:nvCxnSpPr>
            <p:cNvPr id="173" name="直接连接符 172">
              <a:extLst>
                <a:ext uri="{FF2B5EF4-FFF2-40B4-BE49-F238E27FC236}">
                  <a16:creationId xmlns:a16="http://schemas.microsoft.com/office/drawing/2014/main" id="{A95D19A1-DF52-41D0-942B-7FD6B708E480}"/>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a:extLst>
                <a:ext uri="{FF2B5EF4-FFF2-40B4-BE49-F238E27FC236}">
                  <a16:creationId xmlns:a16="http://schemas.microsoft.com/office/drawing/2014/main" id="{47084530-7D52-4517-820C-9EC11E81D5F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75" name="文本占位符 659">
            <a:extLst>
              <a:ext uri="{FF2B5EF4-FFF2-40B4-BE49-F238E27FC236}">
                <a16:creationId xmlns:a16="http://schemas.microsoft.com/office/drawing/2014/main" id="{93181B24-D43C-4BF7-96EC-EBB255A6D269}"/>
              </a:ext>
            </a:extLst>
          </p:cNvPr>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76" name="文本占位符 663">
            <a:extLst>
              <a:ext uri="{FF2B5EF4-FFF2-40B4-BE49-F238E27FC236}">
                <a16:creationId xmlns:a16="http://schemas.microsoft.com/office/drawing/2014/main" id="{CD3D855E-41A7-433B-A1E8-0C98F135EFF1}"/>
              </a:ext>
            </a:extLst>
          </p:cNvPr>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7" name="组合 176">
            <a:extLst>
              <a:ext uri="{FF2B5EF4-FFF2-40B4-BE49-F238E27FC236}">
                <a16:creationId xmlns:a16="http://schemas.microsoft.com/office/drawing/2014/main" id="{EECE8840-5262-41DF-B4EF-B267BFB9B474}"/>
              </a:ext>
            </a:extLst>
          </p:cNvPr>
          <p:cNvGrpSpPr/>
          <p:nvPr userDrawn="1"/>
        </p:nvGrpSpPr>
        <p:grpSpPr>
          <a:xfrm>
            <a:off x="7767825" y="5755808"/>
            <a:ext cx="3028103" cy="45719"/>
            <a:chOff x="5344358" y="2718558"/>
            <a:chExt cx="3028103" cy="45719"/>
          </a:xfrm>
        </p:grpSpPr>
        <p:cxnSp>
          <p:nvCxnSpPr>
            <p:cNvPr id="178" name="直接连接符 177">
              <a:extLst>
                <a:ext uri="{FF2B5EF4-FFF2-40B4-BE49-F238E27FC236}">
                  <a16:creationId xmlns:a16="http://schemas.microsoft.com/office/drawing/2014/main" id="{4C0E956E-C230-483C-A0A2-C2DFFF099C1F}"/>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a:extLst>
                <a:ext uri="{FF2B5EF4-FFF2-40B4-BE49-F238E27FC236}">
                  <a16:creationId xmlns:a16="http://schemas.microsoft.com/office/drawing/2014/main" id="{ADE8D5D6-FCB0-4C82-BAFC-C11BD619F14F}"/>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80" name="文本占位符 659">
            <a:extLst>
              <a:ext uri="{FF2B5EF4-FFF2-40B4-BE49-F238E27FC236}">
                <a16:creationId xmlns:a16="http://schemas.microsoft.com/office/drawing/2014/main" id="{2F54FAA8-CDDE-471A-ACB6-391D25DC4650}"/>
              </a:ext>
            </a:extLst>
          </p:cNvPr>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81" name="文本占位符 663">
            <a:extLst>
              <a:ext uri="{FF2B5EF4-FFF2-40B4-BE49-F238E27FC236}">
                <a16:creationId xmlns:a16="http://schemas.microsoft.com/office/drawing/2014/main" id="{09206648-552E-410B-AB95-9C9EEE622130}"/>
              </a:ext>
            </a:extLst>
          </p:cNvPr>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87" name="组合 186">
            <a:extLst>
              <a:ext uri="{FF2B5EF4-FFF2-40B4-BE49-F238E27FC236}">
                <a16:creationId xmlns:a16="http://schemas.microsoft.com/office/drawing/2014/main" id="{62DCF955-4E8D-4FFB-9E77-77E15BC3E401}"/>
              </a:ext>
            </a:extLst>
          </p:cNvPr>
          <p:cNvGrpSpPr/>
          <p:nvPr userDrawn="1"/>
        </p:nvGrpSpPr>
        <p:grpSpPr>
          <a:xfrm>
            <a:off x="9660493" y="394007"/>
            <a:ext cx="2083334" cy="583526"/>
            <a:chOff x="2626564" y="552104"/>
            <a:chExt cx="3414360" cy="956337"/>
          </a:xfrm>
        </p:grpSpPr>
        <p:pic>
          <p:nvPicPr>
            <p:cNvPr id="188" name="图片 187">
              <a:extLst>
                <a:ext uri="{FF2B5EF4-FFF2-40B4-BE49-F238E27FC236}">
                  <a16:creationId xmlns:a16="http://schemas.microsoft.com/office/drawing/2014/main" id="{A98740AB-5B1E-4991-A6CC-04A40449EAC3}"/>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89" name="图片 188">
              <a:extLst>
                <a:ext uri="{FF2B5EF4-FFF2-40B4-BE49-F238E27FC236}">
                  <a16:creationId xmlns:a16="http://schemas.microsoft.com/office/drawing/2014/main" id="{849193FE-4FCB-46F8-A52F-42BA7025CDE7}"/>
                </a:ext>
              </a:extLst>
            </p:cNvPr>
            <p:cNvPicPr>
              <a:picLocks noChangeAspect="1"/>
            </p:cNvPicPr>
            <p:nvPr/>
          </p:nvPicPr>
          <p:blipFill rotWithShape="1">
            <a:blip r:embed="rId4" cstate="email">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a:ext>
              </a:extLst>
            </a:blip>
            <a:srcRect/>
            <a:stretch/>
          </p:blipFill>
          <p:spPr>
            <a:xfrm>
              <a:off x="2626564" y="552104"/>
              <a:ext cx="1286570" cy="956337"/>
            </a:xfrm>
            <a:prstGeom prst="rect">
              <a:avLst/>
            </a:prstGeom>
          </p:spPr>
        </p:pic>
      </p:grpSp>
      <p:sp>
        <p:nvSpPr>
          <p:cNvPr id="99" name="文本框 98">
            <a:extLst>
              <a:ext uri="{FF2B5EF4-FFF2-40B4-BE49-F238E27FC236}">
                <a16:creationId xmlns:a16="http://schemas.microsoft.com/office/drawing/2014/main" id="{BFA93CFE-30F6-4544-A368-6736CD0B3B22}"/>
              </a:ext>
            </a:extLst>
          </p:cNvPr>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00" name="文本框 99">
            <a:extLst>
              <a:ext uri="{FF2B5EF4-FFF2-40B4-BE49-F238E27FC236}">
                <a16:creationId xmlns:a16="http://schemas.microsoft.com/office/drawing/2014/main" id="{7570C5A1-8E9B-4D9C-AE68-2958B556128B}"/>
              </a:ext>
            </a:extLst>
          </p:cNvPr>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000" spc="300" dirty="0">
                <a:solidFill>
                  <a:srgbClr val="EEEAE6"/>
                </a:solidFill>
                <a:latin typeface="微软雅黑 Light" panose="020B0502040204020203" pitchFamily="34" charset="-122"/>
                <a:ea typeface="微软雅黑 Light" panose="020B0502040204020203" pitchFamily="34" charset="-122"/>
              </a:rPr>
              <a:t>CONTENTS</a:t>
            </a:r>
            <a:endParaRPr lang="zh-CN" altLang="en-US" sz="2000" spc="300" dirty="0">
              <a:solidFill>
                <a:srgbClr val="EEEAE6"/>
              </a:solidFill>
              <a:latin typeface="微软雅黑 Light" panose="020B0502040204020203" pitchFamily="34" charset="-122"/>
              <a:ea typeface="微软雅黑 Light" panose="020B0502040204020203" pitchFamily="34" charset="-122"/>
            </a:endParaRPr>
          </a:p>
        </p:txBody>
      </p:sp>
      <p:sp>
        <p:nvSpPr>
          <p:cNvPr id="127" name="文本占位符 2">
            <a:extLst>
              <a:ext uri="{FF2B5EF4-FFF2-40B4-BE49-F238E27FC236}">
                <a16:creationId xmlns:a16="http://schemas.microsoft.com/office/drawing/2014/main" id="{18A4040F-4539-428E-A7A4-3375710DC4A5}"/>
              </a:ext>
            </a:extLst>
          </p:cNvPr>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28" name="文本占位符 2">
            <a:extLst>
              <a:ext uri="{FF2B5EF4-FFF2-40B4-BE49-F238E27FC236}">
                <a16:creationId xmlns:a16="http://schemas.microsoft.com/office/drawing/2014/main" id="{17686B63-78F3-459B-A8E1-4C0B29CBCF25}"/>
              </a:ext>
            </a:extLst>
          </p:cNvPr>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30" name="文本占位符 2">
            <a:extLst>
              <a:ext uri="{FF2B5EF4-FFF2-40B4-BE49-F238E27FC236}">
                <a16:creationId xmlns:a16="http://schemas.microsoft.com/office/drawing/2014/main" id="{FC22DC77-B888-4600-8D95-339BC204392D}"/>
              </a:ext>
            </a:extLst>
          </p:cNvPr>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31" name="文本占位符 2">
            <a:extLst>
              <a:ext uri="{FF2B5EF4-FFF2-40B4-BE49-F238E27FC236}">
                <a16:creationId xmlns:a16="http://schemas.microsoft.com/office/drawing/2014/main" id="{81A5183C-FB4F-4C40-B68E-B5122EB4E52E}"/>
              </a:ext>
            </a:extLst>
          </p:cNvPr>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Tree>
    <p:extLst>
      <p:ext uri="{BB962C8B-B14F-4D97-AF65-F5344CB8AC3E}">
        <p14:creationId xmlns:p14="http://schemas.microsoft.com/office/powerpoint/2010/main" val="2224529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355FEE6-6BBD-4B2C-9433-93BA7F4CD42B}"/>
              </a:ext>
            </a:extLst>
          </p:cNvPr>
          <p:cNvGrpSpPr/>
          <p:nvPr userDrawn="1"/>
        </p:nvGrpSpPr>
        <p:grpSpPr>
          <a:xfrm>
            <a:off x="-801229" y="6152729"/>
            <a:ext cx="5506085" cy="114300"/>
            <a:chOff x="-844771" y="6196546"/>
            <a:chExt cx="5506085" cy="114300"/>
          </a:xfrm>
        </p:grpSpPr>
        <p:cxnSp>
          <p:nvCxnSpPr>
            <p:cNvPr id="13" name="直接连接符 12">
              <a:extLst>
                <a:ext uri="{FF2B5EF4-FFF2-40B4-BE49-F238E27FC236}">
                  <a16:creationId xmlns:a16="http://schemas.microsoft.com/office/drawing/2014/main" id="{6D4FD9C3-A73B-4ED3-9497-CADA7D951FB3}"/>
                </a:ext>
              </a:extLst>
            </p:cNvPr>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04F6C0-5C82-44CC-AF4E-CD7DCE9B1C0A}"/>
                </a:ext>
              </a:extLst>
            </p:cNvPr>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648863F-8413-4198-8DFD-B29714E4DFBD}"/>
                </a:ext>
              </a:extLst>
            </p:cNvPr>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A2E1E8B-E66B-4DE0-BC36-DDF10E45DA12}"/>
                </a:ext>
              </a:extLst>
            </p:cNvPr>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A8C3A0E-6595-4AB5-9C1F-31BEA09E91B9}"/>
                </a:ext>
              </a:extLst>
            </p:cNvPr>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C48E755-2F57-4E82-A1FC-F11FA732BF51}"/>
                </a:ext>
              </a:extLst>
            </p:cNvPr>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D7D7A2C-3D2D-4DC1-B367-2C20BA4EC8B2}"/>
                </a:ext>
              </a:extLst>
            </p:cNvPr>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CC044E1-0406-4658-B189-888AA7CBA1EC}"/>
                </a:ext>
              </a:extLst>
            </p:cNvPr>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13993D4-4972-4A3E-8D83-8AF56050707A}"/>
                </a:ext>
              </a:extLst>
            </p:cNvPr>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5D6A79D-697C-4E67-A236-E9507A4CC644}"/>
                </a:ext>
              </a:extLst>
            </p:cNvPr>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936DEB-C870-4CCA-85B5-E901EE3A1E0E}"/>
                </a:ext>
              </a:extLst>
            </p:cNvPr>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869311F-FFBA-401B-92AF-2D902A9CDA57}"/>
                </a:ext>
              </a:extLst>
            </p:cNvPr>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314B50F-5B7E-4597-A79F-749201D49DB4}"/>
                </a:ext>
              </a:extLst>
            </p:cNvPr>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15050C-EB21-4857-98AF-993340385E9F}"/>
                </a:ext>
              </a:extLst>
            </p:cNvPr>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8462D5-BEF2-477A-99CE-0292AB9E67E0}"/>
                </a:ext>
              </a:extLst>
            </p:cNvPr>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E819ED-C831-485E-A312-06F310777332}"/>
                </a:ext>
              </a:extLst>
            </p:cNvPr>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21AFC48-CCBB-44E8-A131-EBB0BA929D4C}"/>
                </a:ext>
              </a:extLst>
            </p:cNvPr>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53121BF-6950-408B-B922-649171F22F0B}"/>
                </a:ext>
              </a:extLst>
            </p:cNvPr>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2AA800C-4B9C-4E5C-AB23-FE9D912C3614}"/>
                </a:ext>
              </a:extLst>
            </p:cNvPr>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857202B-64C1-4086-9EDF-8295E0858091}"/>
                </a:ext>
              </a:extLst>
            </p:cNvPr>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DA5C3BF-E428-4EE6-8162-EC5F7EF956D3}"/>
                </a:ext>
              </a:extLst>
            </p:cNvPr>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562C8CB-AF1C-4EAA-9DBB-0F1CE32ECFB6}"/>
                </a:ext>
              </a:extLst>
            </p:cNvPr>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C35D426-B85B-495A-99CE-0BCD5C57E013}"/>
                </a:ext>
              </a:extLst>
            </p:cNvPr>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4504B5-ADD1-4AA2-87D7-CE7D1AA83559}"/>
                </a:ext>
              </a:extLst>
            </p:cNvPr>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77857D-1E29-4D18-9103-A39C24215FD9}"/>
                </a:ext>
              </a:extLst>
            </p:cNvPr>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534129-1506-4200-8BB6-5CAA7AF95953}"/>
                </a:ext>
              </a:extLst>
            </p:cNvPr>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5CCD78-DF1A-474A-9E49-857255B68B6F}"/>
                </a:ext>
              </a:extLst>
            </p:cNvPr>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C94F7D6-5E09-464F-8A2A-338E431F1D7E}"/>
                </a:ext>
              </a:extLst>
            </p:cNvPr>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10834EF-FEEA-4E9C-8F79-E21F7CEEFC77}"/>
                </a:ext>
              </a:extLst>
            </p:cNvPr>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97B1BCB-B8D1-4802-904D-2EA903214125}"/>
                </a:ext>
              </a:extLst>
            </p:cNvPr>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9ED1009-838E-4409-BE49-1F7A7CEE3932}"/>
                </a:ext>
              </a:extLst>
            </p:cNvPr>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7237679-BED8-440A-B9A3-F97D17797577}"/>
                </a:ext>
              </a:extLst>
            </p:cNvPr>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7637498-A65B-431F-9865-BFE24AFF2D03}"/>
                </a:ext>
              </a:extLst>
            </p:cNvPr>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32271CB-B622-4904-B511-B175F01ABA4F}"/>
                </a:ext>
              </a:extLst>
            </p:cNvPr>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7C605EF-2925-49B8-8CDB-65ACD333F70F}"/>
                </a:ext>
              </a:extLst>
            </p:cNvPr>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7103FD8-9DC7-487A-AE6B-C937EC77235A}"/>
                </a:ext>
              </a:extLst>
            </p:cNvPr>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EFF4BE0-AAAD-407F-8C67-742FC676EA14}"/>
                </a:ext>
              </a:extLst>
            </p:cNvPr>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CCF91C1-2ADB-4B32-A6D9-4CB849E61A80}"/>
                </a:ext>
              </a:extLst>
            </p:cNvPr>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A8D96B2-7007-4041-BEAB-2BBDBDD522D1}"/>
                </a:ext>
              </a:extLst>
            </p:cNvPr>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D9A5B96-058D-4F2C-BF59-F98778D5DD6C}"/>
                </a:ext>
              </a:extLst>
            </p:cNvPr>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8C9DD91-D834-4430-938F-44527944CB9C}"/>
                </a:ext>
              </a:extLst>
            </p:cNvPr>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24CD1B-F410-44D4-8913-EC64921FC2D9}"/>
                </a:ext>
              </a:extLst>
            </p:cNvPr>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D85508A-2755-4836-AF52-B761DCBAD721}"/>
                </a:ext>
              </a:extLst>
            </p:cNvPr>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D94B6-9E71-4B74-969D-41BCE8C1D5A6}"/>
                </a:ext>
              </a:extLst>
            </p:cNvPr>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9F4FA87-BF9B-4EB8-9556-7FE483EB1372}"/>
                </a:ext>
              </a:extLst>
            </p:cNvPr>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D74916F-B5D0-4027-A76C-947C6F81D7E1}"/>
                </a:ext>
              </a:extLst>
            </p:cNvPr>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416AEB4-D6B5-4672-A6EF-2F861D94A578}"/>
                </a:ext>
              </a:extLst>
            </p:cNvPr>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9A2F1-B055-4AA1-BD13-8E6CD34F0CAB}"/>
                </a:ext>
              </a:extLst>
            </p:cNvPr>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7352D1-B40B-4044-9C0A-1121D8B7C713}"/>
                </a:ext>
              </a:extLst>
            </p:cNvPr>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42FA822-06D5-4D10-932E-18DD65603F66}"/>
                </a:ext>
              </a:extLst>
            </p:cNvPr>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0050D19-707E-49B3-8229-BB886A059C7F}"/>
                </a:ext>
              </a:extLst>
            </p:cNvPr>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DCE6E19-A539-4AAB-8A41-F6FCB0D3F12D}"/>
                </a:ext>
              </a:extLst>
            </p:cNvPr>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7F8F6F-4FAE-4183-AF88-452AF48B85A3}"/>
                </a:ext>
              </a:extLst>
            </p:cNvPr>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E7DEC8F-6F19-450A-B038-19C284731B66}"/>
                </a:ext>
              </a:extLst>
            </p:cNvPr>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81E4FFF-5DC8-41C4-93A0-E9EB00C24685}"/>
                </a:ext>
              </a:extLst>
            </p:cNvPr>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192B04-1DE0-41CB-9CE9-C24F4E5E4DEB}"/>
                </a:ext>
              </a:extLst>
            </p:cNvPr>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FB297D-D2CD-4F4A-B73E-D11B864C7AC4}"/>
                </a:ext>
              </a:extLst>
            </p:cNvPr>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B79D4EE-BE71-423D-867E-291171AA2E17}"/>
                </a:ext>
              </a:extLst>
            </p:cNvPr>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E12E8A3-2D54-42CA-82E2-630101E12ECE}"/>
                </a:ext>
              </a:extLst>
            </p:cNvPr>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A1B53AB-A121-4406-9E08-F122345EE8B1}"/>
                </a:ext>
              </a:extLst>
            </p:cNvPr>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DA1F63-F62A-405F-880B-75A93A725693}"/>
                </a:ext>
              </a:extLst>
            </p:cNvPr>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058FF96-DB51-43C6-95A9-77DDB9FD06C4}"/>
                </a:ext>
              </a:extLst>
            </p:cNvPr>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1B7759C-E5E3-4684-917B-6F9B172BB895}"/>
                </a:ext>
              </a:extLst>
            </p:cNvPr>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6CE7D2-36AE-4183-960D-82B6DD45D567}"/>
                </a:ext>
              </a:extLst>
            </p:cNvPr>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027EE37-DA1E-45FC-966D-E8ECE7A94720}"/>
                </a:ext>
              </a:extLst>
            </p:cNvPr>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25D02D87-293D-4546-965C-39FE907E479C}"/>
              </a:ext>
            </a:extLst>
          </p:cNvPr>
          <p:cNvGrpSpPr/>
          <p:nvPr userDrawn="1"/>
        </p:nvGrpSpPr>
        <p:grpSpPr>
          <a:xfrm>
            <a:off x="7494245" y="6152729"/>
            <a:ext cx="5506085" cy="114300"/>
            <a:chOff x="-844771" y="6196546"/>
            <a:chExt cx="5506085" cy="114300"/>
          </a:xfrm>
        </p:grpSpPr>
        <p:cxnSp>
          <p:nvCxnSpPr>
            <p:cNvPr id="79" name="直接连接符 78">
              <a:extLst>
                <a:ext uri="{FF2B5EF4-FFF2-40B4-BE49-F238E27FC236}">
                  <a16:creationId xmlns:a16="http://schemas.microsoft.com/office/drawing/2014/main" id="{EA92BC47-B929-41BE-A243-A4614C349FD6}"/>
                </a:ext>
              </a:extLst>
            </p:cNvPr>
            <p:cNvCxnSpPr/>
            <p:nvPr/>
          </p:nvCxnSpPr>
          <p:spPr>
            <a:xfrm flipH="1">
              <a:off x="-844771" y="6196546"/>
              <a:ext cx="84675" cy="114300"/>
            </a:xfrm>
            <a:prstGeom prst="line">
              <a:avLst/>
            </a:prstGeom>
            <a:ln>
              <a:solidFill>
                <a:srgbClr val="EEEAE6">
                  <a:alpha val="40000"/>
                </a:srgbClr>
              </a:solidFill>
            </a:ln>
          </p:spPr>
        </p:cxnSp>
        <p:cxnSp>
          <p:nvCxnSpPr>
            <p:cNvPr id="80" name="直接连接符 79">
              <a:extLst>
                <a:ext uri="{FF2B5EF4-FFF2-40B4-BE49-F238E27FC236}">
                  <a16:creationId xmlns:a16="http://schemas.microsoft.com/office/drawing/2014/main" id="{5656DD34-4107-484D-AFF6-72D841831761}"/>
                </a:ext>
              </a:extLst>
            </p:cNvPr>
            <p:cNvCxnSpPr/>
            <p:nvPr/>
          </p:nvCxnSpPr>
          <p:spPr>
            <a:xfrm flipH="1">
              <a:off x="-760061" y="6196546"/>
              <a:ext cx="84675" cy="114300"/>
            </a:xfrm>
            <a:prstGeom prst="line">
              <a:avLst/>
            </a:prstGeom>
            <a:ln>
              <a:solidFill>
                <a:srgbClr val="EEEAE6">
                  <a:alpha val="40000"/>
                </a:srgbClr>
              </a:solidFill>
            </a:ln>
          </p:spPr>
        </p:cxnSp>
        <p:cxnSp>
          <p:nvCxnSpPr>
            <p:cNvPr id="81" name="直接连接符 80">
              <a:extLst>
                <a:ext uri="{FF2B5EF4-FFF2-40B4-BE49-F238E27FC236}">
                  <a16:creationId xmlns:a16="http://schemas.microsoft.com/office/drawing/2014/main" id="{55FE057F-6F89-4EFB-BAF0-CF4B78ABB8EF}"/>
                </a:ext>
              </a:extLst>
            </p:cNvPr>
            <p:cNvCxnSpPr/>
            <p:nvPr/>
          </p:nvCxnSpPr>
          <p:spPr>
            <a:xfrm flipH="1">
              <a:off x="-675352" y="6196546"/>
              <a:ext cx="84675" cy="114300"/>
            </a:xfrm>
            <a:prstGeom prst="line">
              <a:avLst/>
            </a:prstGeom>
            <a:ln>
              <a:solidFill>
                <a:srgbClr val="EEEAE6">
                  <a:alpha val="40000"/>
                </a:srgbClr>
              </a:solidFill>
            </a:ln>
          </p:spPr>
        </p:cxnSp>
        <p:cxnSp>
          <p:nvCxnSpPr>
            <p:cNvPr id="82" name="直接连接符 81">
              <a:extLst>
                <a:ext uri="{FF2B5EF4-FFF2-40B4-BE49-F238E27FC236}">
                  <a16:creationId xmlns:a16="http://schemas.microsoft.com/office/drawing/2014/main" id="{060252BF-DBD2-4D96-9B7A-BDA347B02500}"/>
                </a:ext>
              </a:extLst>
            </p:cNvPr>
            <p:cNvCxnSpPr/>
            <p:nvPr/>
          </p:nvCxnSpPr>
          <p:spPr>
            <a:xfrm flipH="1">
              <a:off x="-590642" y="6196546"/>
              <a:ext cx="84675" cy="114300"/>
            </a:xfrm>
            <a:prstGeom prst="line">
              <a:avLst/>
            </a:prstGeom>
            <a:ln>
              <a:solidFill>
                <a:srgbClr val="EEEAE6">
                  <a:alpha val="40000"/>
                </a:srgbClr>
              </a:solidFill>
            </a:ln>
          </p:spPr>
        </p:cxnSp>
        <p:cxnSp>
          <p:nvCxnSpPr>
            <p:cNvPr id="83" name="直接连接符 82">
              <a:extLst>
                <a:ext uri="{FF2B5EF4-FFF2-40B4-BE49-F238E27FC236}">
                  <a16:creationId xmlns:a16="http://schemas.microsoft.com/office/drawing/2014/main" id="{20D0460A-38C8-4138-B0A5-0B913BB8A521}"/>
                </a:ext>
              </a:extLst>
            </p:cNvPr>
            <p:cNvCxnSpPr/>
            <p:nvPr/>
          </p:nvCxnSpPr>
          <p:spPr>
            <a:xfrm flipH="1">
              <a:off x="-505933" y="6196546"/>
              <a:ext cx="84675" cy="114300"/>
            </a:xfrm>
            <a:prstGeom prst="line">
              <a:avLst/>
            </a:prstGeom>
            <a:ln>
              <a:solidFill>
                <a:srgbClr val="EEEAE6">
                  <a:alpha val="40000"/>
                </a:srgbClr>
              </a:solidFill>
            </a:ln>
          </p:spPr>
        </p:cxnSp>
        <p:cxnSp>
          <p:nvCxnSpPr>
            <p:cNvPr id="84" name="直接连接符 83">
              <a:extLst>
                <a:ext uri="{FF2B5EF4-FFF2-40B4-BE49-F238E27FC236}">
                  <a16:creationId xmlns:a16="http://schemas.microsoft.com/office/drawing/2014/main" id="{00E3AC0E-8D45-4C54-B22B-C9DDEA031778}"/>
                </a:ext>
              </a:extLst>
            </p:cNvPr>
            <p:cNvCxnSpPr/>
            <p:nvPr/>
          </p:nvCxnSpPr>
          <p:spPr>
            <a:xfrm flipH="1">
              <a:off x="-421223" y="6196546"/>
              <a:ext cx="84675" cy="114300"/>
            </a:xfrm>
            <a:prstGeom prst="line">
              <a:avLst/>
            </a:prstGeom>
            <a:ln>
              <a:solidFill>
                <a:srgbClr val="EEEAE6">
                  <a:alpha val="40000"/>
                </a:srgbClr>
              </a:solidFill>
            </a:ln>
          </p:spPr>
        </p:cxnSp>
        <p:cxnSp>
          <p:nvCxnSpPr>
            <p:cNvPr id="85" name="直接连接符 84">
              <a:extLst>
                <a:ext uri="{FF2B5EF4-FFF2-40B4-BE49-F238E27FC236}">
                  <a16:creationId xmlns:a16="http://schemas.microsoft.com/office/drawing/2014/main" id="{69B186D6-130B-45D0-85EF-12ECB71B7719}"/>
                </a:ext>
              </a:extLst>
            </p:cNvPr>
            <p:cNvCxnSpPr/>
            <p:nvPr/>
          </p:nvCxnSpPr>
          <p:spPr>
            <a:xfrm flipH="1">
              <a:off x="-336514" y="6196546"/>
              <a:ext cx="84675" cy="114300"/>
            </a:xfrm>
            <a:prstGeom prst="line">
              <a:avLst/>
            </a:prstGeom>
            <a:ln>
              <a:solidFill>
                <a:srgbClr val="EEEAE6">
                  <a:alpha val="40000"/>
                </a:srgbClr>
              </a:solidFill>
            </a:ln>
          </p:spPr>
        </p:cxnSp>
        <p:cxnSp>
          <p:nvCxnSpPr>
            <p:cNvPr id="86" name="直接连接符 85">
              <a:extLst>
                <a:ext uri="{FF2B5EF4-FFF2-40B4-BE49-F238E27FC236}">
                  <a16:creationId xmlns:a16="http://schemas.microsoft.com/office/drawing/2014/main" id="{826340A7-C33D-4B34-AAA2-B9B1DBEC987A}"/>
                </a:ext>
              </a:extLst>
            </p:cNvPr>
            <p:cNvCxnSpPr/>
            <p:nvPr/>
          </p:nvCxnSpPr>
          <p:spPr>
            <a:xfrm flipH="1">
              <a:off x="-251804" y="6196546"/>
              <a:ext cx="84675" cy="114300"/>
            </a:xfrm>
            <a:prstGeom prst="line">
              <a:avLst/>
            </a:prstGeom>
            <a:ln>
              <a:solidFill>
                <a:srgbClr val="EEEAE6">
                  <a:alpha val="40000"/>
                </a:srgbClr>
              </a:solidFill>
            </a:ln>
          </p:spPr>
        </p:cxnSp>
        <p:cxnSp>
          <p:nvCxnSpPr>
            <p:cNvPr id="87" name="直接连接符 86">
              <a:extLst>
                <a:ext uri="{FF2B5EF4-FFF2-40B4-BE49-F238E27FC236}">
                  <a16:creationId xmlns:a16="http://schemas.microsoft.com/office/drawing/2014/main" id="{1634F42C-3CEF-4927-94DD-27FFF3E3262F}"/>
                </a:ext>
              </a:extLst>
            </p:cNvPr>
            <p:cNvCxnSpPr/>
            <p:nvPr/>
          </p:nvCxnSpPr>
          <p:spPr>
            <a:xfrm flipH="1">
              <a:off x="-167095" y="6196546"/>
              <a:ext cx="84675" cy="114300"/>
            </a:xfrm>
            <a:prstGeom prst="line">
              <a:avLst/>
            </a:prstGeom>
            <a:ln>
              <a:solidFill>
                <a:srgbClr val="EEEAE6">
                  <a:alpha val="40000"/>
                </a:srgbClr>
              </a:solidFill>
            </a:ln>
          </p:spPr>
        </p:cxnSp>
        <p:cxnSp>
          <p:nvCxnSpPr>
            <p:cNvPr id="88" name="直接连接符 87">
              <a:extLst>
                <a:ext uri="{FF2B5EF4-FFF2-40B4-BE49-F238E27FC236}">
                  <a16:creationId xmlns:a16="http://schemas.microsoft.com/office/drawing/2014/main" id="{31C3D2C3-62E2-4FEA-BB4B-D7650BB59C6E}"/>
                </a:ext>
              </a:extLst>
            </p:cNvPr>
            <p:cNvCxnSpPr/>
            <p:nvPr/>
          </p:nvCxnSpPr>
          <p:spPr>
            <a:xfrm flipH="1">
              <a:off x="-82385" y="6196546"/>
              <a:ext cx="84675" cy="114300"/>
            </a:xfrm>
            <a:prstGeom prst="line">
              <a:avLst/>
            </a:prstGeom>
            <a:ln>
              <a:solidFill>
                <a:srgbClr val="EEEAE6">
                  <a:alpha val="40000"/>
                </a:srgbClr>
              </a:solidFill>
            </a:ln>
          </p:spPr>
        </p:cxnSp>
        <p:cxnSp>
          <p:nvCxnSpPr>
            <p:cNvPr id="89" name="直接连接符 88">
              <a:extLst>
                <a:ext uri="{FF2B5EF4-FFF2-40B4-BE49-F238E27FC236}">
                  <a16:creationId xmlns:a16="http://schemas.microsoft.com/office/drawing/2014/main" id="{6ECE78DB-C397-4CB4-89A9-6A94EAEDE393}"/>
                </a:ext>
              </a:extLst>
            </p:cNvPr>
            <p:cNvCxnSpPr/>
            <p:nvPr/>
          </p:nvCxnSpPr>
          <p:spPr>
            <a:xfrm flipH="1">
              <a:off x="2324" y="6196546"/>
              <a:ext cx="84675" cy="114300"/>
            </a:xfrm>
            <a:prstGeom prst="line">
              <a:avLst/>
            </a:prstGeom>
            <a:ln>
              <a:solidFill>
                <a:srgbClr val="EEEAE6">
                  <a:alpha val="40000"/>
                </a:srgbClr>
              </a:solidFill>
            </a:ln>
          </p:spPr>
        </p:cxnSp>
        <p:cxnSp>
          <p:nvCxnSpPr>
            <p:cNvPr id="90" name="直接连接符 89">
              <a:extLst>
                <a:ext uri="{FF2B5EF4-FFF2-40B4-BE49-F238E27FC236}">
                  <a16:creationId xmlns:a16="http://schemas.microsoft.com/office/drawing/2014/main" id="{F71ACFC8-9961-4C03-A1CE-DB22168E661E}"/>
                </a:ext>
              </a:extLst>
            </p:cNvPr>
            <p:cNvCxnSpPr/>
            <p:nvPr/>
          </p:nvCxnSpPr>
          <p:spPr>
            <a:xfrm flipH="1">
              <a:off x="87034" y="6196546"/>
              <a:ext cx="84675" cy="114300"/>
            </a:xfrm>
            <a:prstGeom prst="line">
              <a:avLst/>
            </a:prstGeom>
            <a:ln>
              <a:solidFill>
                <a:srgbClr val="EEEAE6">
                  <a:alpha val="40000"/>
                </a:srgbClr>
              </a:solidFill>
            </a:ln>
          </p:spPr>
        </p:cxnSp>
        <p:cxnSp>
          <p:nvCxnSpPr>
            <p:cNvPr id="91" name="直接连接符 90">
              <a:extLst>
                <a:ext uri="{FF2B5EF4-FFF2-40B4-BE49-F238E27FC236}">
                  <a16:creationId xmlns:a16="http://schemas.microsoft.com/office/drawing/2014/main" id="{4FB75783-6B7B-4F76-8BD7-C98623F1C228}"/>
                </a:ext>
              </a:extLst>
            </p:cNvPr>
            <p:cNvCxnSpPr/>
            <p:nvPr/>
          </p:nvCxnSpPr>
          <p:spPr>
            <a:xfrm flipH="1">
              <a:off x="171744" y="6196546"/>
              <a:ext cx="84675" cy="114300"/>
            </a:xfrm>
            <a:prstGeom prst="line">
              <a:avLst/>
            </a:prstGeom>
            <a:ln>
              <a:solidFill>
                <a:srgbClr val="EEEAE6">
                  <a:alpha val="40000"/>
                </a:srgbClr>
              </a:solidFill>
            </a:ln>
          </p:spPr>
        </p:cxnSp>
        <p:cxnSp>
          <p:nvCxnSpPr>
            <p:cNvPr id="92" name="直接连接符 91">
              <a:extLst>
                <a:ext uri="{FF2B5EF4-FFF2-40B4-BE49-F238E27FC236}">
                  <a16:creationId xmlns:a16="http://schemas.microsoft.com/office/drawing/2014/main" id="{65DF763B-314B-4F31-AF79-7420A2A012AA}"/>
                </a:ext>
              </a:extLst>
            </p:cNvPr>
            <p:cNvCxnSpPr/>
            <p:nvPr/>
          </p:nvCxnSpPr>
          <p:spPr>
            <a:xfrm flipH="1">
              <a:off x="256453" y="6196546"/>
              <a:ext cx="84675" cy="114300"/>
            </a:xfrm>
            <a:prstGeom prst="line">
              <a:avLst/>
            </a:prstGeom>
            <a:ln>
              <a:solidFill>
                <a:srgbClr val="EEEAE6">
                  <a:alpha val="40000"/>
                </a:srgbClr>
              </a:solidFill>
            </a:ln>
          </p:spPr>
        </p:cxnSp>
        <p:cxnSp>
          <p:nvCxnSpPr>
            <p:cNvPr id="93" name="直接连接符 92">
              <a:extLst>
                <a:ext uri="{FF2B5EF4-FFF2-40B4-BE49-F238E27FC236}">
                  <a16:creationId xmlns:a16="http://schemas.microsoft.com/office/drawing/2014/main" id="{89B425B1-CC75-4FD3-83F9-F27CA1DC939C}"/>
                </a:ext>
              </a:extLst>
            </p:cNvPr>
            <p:cNvCxnSpPr/>
            <p:nvPr/>
          </p:nvCxnSpPr>
          <p:spPr>
            <a:xfrm flipH="1">
              <a:off x="341163" y="6196546"/>
              <a:ext cx="84675" cy="114300"/>
            </a:xfrm>
            <a:prstGeom prst="line">
              <a:avLst/>
            </a:prstGeom>
            <a:ln>
              <a:solidFill>
                <a:srgbClr val="EEEAE6">
                  <a:alpha val="40000"/>
                </a:srgbClr>
              </a:solidFill>
            </a:ln>
          </p:spPr>
        </p:cxnSp>
        <p:cxnSp>
          <p:nvCxnSpPr>
            <p:cNvPr id="94" name="直接连接符 93">
              <a:extLst>
                <a:ext uri="{FF2B5EF4-FFF2-40B4-BE49-F238E27FC236}">
                  <a16:creationId xmlns:a16="http://schemas.microsoft.com/office/drawing/2014/main" id="{5D7B8A66-F5ED-4A84-ABD3-41F98615BA86}"/>
                </a:ext>
              </a:extLst>
            </p:cNvPr>
            <p:cNvCxnSpPr/>
            <p:nvPr/>
          </p:nvCxnSpPr>
          <p:spPr>
            <a:xfrm flipH="1">
              <a:off x="425872" y="6196546"/>
              <a:ext cx="84675" cy="114300"/>
            </a:xfrm>
            <a:prstGeom prst="line">
              <a:avLst/>
            </a:prstGeom>
            <a:ln>
              <a:solidFill>
                <a:srgbClr val="EEEAE6">
                  <a:alpha val="40000"/>
                </a:srgbClr>
              </a:solidFill>
            </a:ln>
          </p:spPr>
        </p:cxnSp>
        <p:cxnSp>
          <p:nvCxnSpPr>
            <p:cNvPr id="95" name="直接连接符 94">
              <a:extLst>
                <a:ext uri="{FF2B5EF4-FFF2-40B4-BE49-F238E27FC236}">
                  <a16:creationId xmlns:a16="http://schemas.microsoft.com/office/drawing/2014/main" id="{98AF0947-0737-40C2-8382-D6AFEDB4A489}"/>
                </a:ext>
              </a:extLst>
            </p:cNvPr>
            <p:cNvCxnSpPr/>
            <p:nvPr/>
          </p:nvCxnSpPr>
          <p:spPr>
            <a:xfrm flipH="1">
              <a:off x="510582" y="6196546"/>
              <a:ext cx="84675" cy="114300"/>
            </a:xfrm>
            <a:prstGeom prst="line">
              <a:avLst/>
            </a:prstGeom>
            <a:ln>
              <a:solidFill>
                <a:srgbClr val="EEEAE6">
                  <a:alpha val="40000"/>
                </a:srgbClr>
              </a:solidFill>
            </a:ln>
          </p:spPr>
        </p:cxnSp>
        <p:cxnSp>
          <p:nvCxnSpPr>
            <p:cNvPr id="96" name="直接连接符 95">
              <a:extLst>
                <a:ext uri="{FF2B5EF4-FFF2-40B4-BE49-F238E27FC236}">
                  <a16:creationId xmlns:a16="http://schemas.microsoft.com/office/drawing/2014/main" id="{393B1E0D-06DB-456A-B021-178D3E34CBB2}"/>
                </a:ext>
              </a:extLst>
            </p:cNvPr>
            <p:cNvCxnSpPr/>
            <p:nvPr/>
          </p:nvCxnSpPr>
          <p:spPr>
            <a:xfrm flipH="1">
              <a:off x="595291" y="6196546"/>
              <a:ext cx="84675" cy="114300"/>
            </a:xfrm>
            <a:prstGeom prst="line">
              <a:avLst/>
            </a:prstGeom>
            <a:ln>
              <a:solidFill>
                <a:srgbClr val="EEEAE6">
                  <a:alpha val="40000"/>
                </a:srgbClr>
              </a:solidFill>
            </a:ln>
          </p:spPr>
        </p:cxnSp>
        <p:cxnSp>
          <p:nvCxnSpPr>
            <p:cNvPr id="97" name="直接连接符 96">
              <a:extLst>
                <a:ext uri="{FF2B5EF4-FFF2-40B4-BE49-F238E27FC236}">
                  <a16:creationId xmlns:a16="http://schemas.microsoft.com/office/drawing/2014/main" id="{A47F727C-D176-492F-B2B4-5F1353844F60}"/>
                </a:ext>
              </a:extLst>
            </p:cNvPr>
            <p:cNvCxnSpPr/>
            <p:nvPr/>
          </p:nvCxnSpPr>
          <p:spPr>
            <a:xfrm flipH="1">
              <a:off x="680001" y="6196546"/>
              <a:ext cx="84675" cy="114300"/>
            </a:xfrm>
            <a:prstGeom prst="line">
              <a:avLst/>
            </a:prstGeom>
            <a:ln>
              <a:solidFill>
                <a:srgbClr val="EEEAE6">
                  <a:alpha val="40000"/>
                </a:srgbClr>
              </a:solidFill>
            </a:ln>
          </p:spPr>
        </p:cxnSp>
        <p:cxnSp>
          <p:nvCxnSpPr>
            <p:cNvPr id="98" name="直接连接符 97">
              <a:extLst>
                <a:ext uri="{FF2B5EF4-FFF2-40B4-BE49-F238E27FC236}">
                  <a16:creationId xmlns:a16="http://schemas.microsoft.com/office/drawing/2014/main" id="{337F66C9-E93E-420D-AB7F-15EC5CCA8AD7}"/>
                </a:ext>
              </a:extLst>
            </p:cNvPr>
            <p:cNvCxnSpPr/>
            <p:nvPr/>
          </p:nvCxnSpPr>
          <p:spPr>
            <a:xfrm flipH="1">
              <a:off x="764710" y="6196546"/>
              <a:ext cx="84675" cy="114300"/>
            </a:xfrm>
            <a:prstGeom prst="line">
              <a:avLst/>
            </a:prstGeom>
            <a:ln>
              <a:solidFill>
                <a:srgbClr val="EEEAE6">
                  <a:alpha val="40000"/>
                </a:srgbClr>
              </a:solidFill>
            </a:ln>
          </p:spPr>
        </p:cxnSp>
        <p:cxnSp>
          <p:nvCxnSpPr>
            <p:cNvPr id="99" name="直接连接符 98">
              <a:extLst>
                <a:ext uri="{FF2B5EF4-FFF2-40B4-BE49-F238E27FC236}">
                  <a16:creationId xmlns:a16="http://schemas.microsoft.com/office/drawing/2014/main" id="{56B04897-356D-4EF8-AD76-AEFEA1E8A50E}"/>
                </a:ext>
              </a:extLst>
            </p:cNvPr>
            <p:cNvCxnSpPr/>
            <p:nvPr/>
          </p:nvCxnSpPr>
          <p:spPr>
            <a:xfrm flipH="1">
              <a:off x="849420" y="6196546"/>
              <a:ext cx="84675" cy="114300"/>
            </a:xfrm>
            <a:prstGeom prst="line">
              <a:avLst/>
            </a:prstGeom>
            <a:ln>
              <a:solidFill>
                <a:srgbClr val="EEEAE6">
                  <a:alpha val="40000"/>
                </a:srgbClr>
              </a:solidFill>
            </a:ln>
          </p:spPr>
        </p:cxnSp>
        <p:cxnSp>
          <p:nvCxnSpPr>
            <p:cNvPr id="100" name="直接连接符 99">
              <a:extLst>
                <a:ext uri="{FF2B5EF4-FFF2-40B4-BE49-F238E27FC236}">
                  <a16:creationId xmlns:a16="http://schemas.microsoft.com/office/drawing/2014/main" id="{5F15F3C0-22F5-4D6A-9730-D27F1E8DCCFD}"/>
                </a:ext>
              </a:extLst>
            </p:cNvPr>
            <p:cNvCxnSpPr/>
            <p:nvPr/>
          </p:nvCxnSpPr>
          <p:spPr>
            <a:xfrm flipH="1">
              <a:off x="934129" y="6196546"/>
              <a:ext cx="84675" cy="114300"/>
            </a:xfrm>
            <a:prstGeom prst="line">
              <a:avLst/>
            </a:prstGeom>
            <a:ln>
              <a:solidFill>
                <a:srgbClr val="EEEAE6">
                  <a:alpha val="40000"/>
                </a:srgbClr>
              </a:solidFill>
            </a:ln>
          </p:spPr>
        </p:cxnSp>
        <p:cxnSp>
          <p:nvCxnSpPr>
            <p:cNvPr id="101" name="直接连接符 100">
              <a:extLst>
                <a:ext uri="{FF2B5EF4-FFF2-40B4-BE49-F238E27FC236}">
                  <a16:creationId xmlns:a16="http://schemas.microsoft.com/office/drawing/2014/main" id="{93D5E4BC-0717-405A-8F39-C0F0B5F878F1}"/>
                </a:ext>
              </a:extLst>
            </p:cNvPr>
            <p:cNvCxnSpPr/>
            <p:nvPr/>
          </p:nvCxnSpPr>
          <p:spPr>
            <a:xfrm flipH="1">
              <a:off x="1018839" y="6196546"/>
              <a:ext cx="84675" cy="114300"/>
            </a:xfrm>
            <a:prstGeom prst="line">
              <a:avLst/>
            </a:prstGeom>
            <a:ln>
              <a:solidFill>
                <a:srgbClr val="EEEAE6">
                  <a:alpha val="40000"/>
                </a:srgbClr>
              </a:solidFill>
            </a:ln>
          </p:spPr>
        </p:cxnSp>
        <p:cxnSp>
          <p:nvCxnSpPr>
            <p:cNvPr id="102" name="直接连接符 101">
              <a:extLst>
                <a:ext uri="{FF2B5EF4-FFF2-40B4-BE49-F238E27FC236}">
                  <a16:creationId xmlns:a16="http://schemas.microsoft.com/office/drawing/2014/main" id="{5BFCF421-D4C9-4D5A-A828-AE9349C1709D}"/>
                </a:ext>
              </a:extLst>
            </p:cNvPr>
            <p:cNvCxnSpPr/>
            <p:nvPr/>
          </p:nvCxnSpPr>
          <p:spPr>
            <a:xfrm flipH="1">
              <a:off x="1103548" y="6196546"/>
              <a:ext cx="84675" cy="114300"/>
            </a:xfrm>
            <a:prstGeom prst="line">
              <a:avLst/>
            </a:prstGeom>
            <a:ln>
              <a:solidFill>
                <a:srgbClr val="EEEAE6">
                  <a:alpha val="40000"/>
                </a:srgbClr>
              </a:solidFill>
            </a:ln>
          </p:spPr>
        </p:cxnSp>
        <p:cxnSp>
          <p:nvCxnSpPr>
            <p:cNvPr id="103" name="直接连接符 102">
              <a:extLst>
                <a:ext uri="{FF2B5EF4-FFF2-40B4-BE49-F238E27FC236}">
                  <a16:creationId xmlns:a16="http://schemas.microsoft.com/office/drawing/2014/main" id="{D2E4D519-F389-4AA9-83F3-72F0DB4A9C58}"/>
                </a:ext>
              </a:extLst>
            </p:cNvPr>
            <p:cNvCxnSpPr/>
            <p:nvPr/>
          </p:nvCxnSpPr>
          <p:spPr>
            <a:xfrm flipH="1">
              <a:off x="1188258" y="6196546"/>
              <a:ext cx="84675" cy="114300"/>
            </a:xfrm>
            <a:prstGeom prst="line">
              <a:avLst/>
            </a:prstGeom>
            <a:ln>
              <a:solidFill>
                <a:srgbClr val="EEEAE6">
                  <a:alpha val="40000"/>
                </a:srgbClr>
              </a:solidFill>
            </a:ln>
          </p:spPr>
        </p:cxnSp>
        <p:cxnSp>
          <p:nvCxnSpPr>
            <p:cNvPr id="104" name="直接连接符 103">
              <a:extLst>
                <a:ext uri="{FF2B5EF4-FFF2-40B4-BE49-F238E27FC236}">
                  <a16:creationId xmlns:a16="http://schemas.microsoft.com/office/drawing/2014/main" id="{C0A9C22F-F898-4E28-B3DB-2FF1AC18F102}"/>
                </a:ext>
              </a:extLst>
            </p:cNvPr>
            <p:cNvCxnSpPr/>
            <p:nvPr/>
          </p:nvCxnSpPr>
          <p:spPr>
            <a:xfrm flipH="1">
              <a:off x="1272967" y="6196546"/>
              <a:ext cx="84675" cy="114300"/>
            </a:xfrm>
            <a:prstGeom prst="line">
              <a:avLst/>
            </a:prstGeom>
            <a:ln>
              <a:solidFill>
                <a:srgbClr val="EEEAE6">
                  <a:alpha val="40000"/>
                </a:srgbClr>
              </a:solidFill>
            </a:ln>
          </p:spPr>
        </p:cxnSp>
        <p:cxnSp>
          <p:nvCxnSpPr>
            <p:cNvPr id="105" name="直接连接符 104">
              <a:extLst>
                <a:ext uri="{FF2B5EF4-FFF2-40B4-BE49-F238E27FC236}">
                  <a16:creationId xmlns:a16="http://schemas.microsoft.com/office/drawing/2014/main" id="{7962A3BB-BDBB-44FB-9D0C-4200845E9C0D}"/>
                </a:ext>
              </a:extLst>
            </p:cNvPr>
            <p:cNvCxnSpPr/>
            <p:nvPr/>
          </p:nvCxnSpPr>
          <p:spPr>
            <a:xfrm flipH="1">
              <a:off x="1357677" y="6196546"/>
              <a:ext cx="84675" cy="114300"/>
            </a:xfrm>
            <a:prstGeom prst="line">
              <a:avLst/>
            </a:prstGeom>
            <a:ln>
              <a:solidFill>
                <a:srgbClr val="EEEAE6">
                  <a:alpha val="40000"/>
                </a:srgbClr>
              </a:solidFill>
            </a:ln>
          </p:spPr>
        </p:cxnSp>
        <p:cxnSp>
          <p:nvCxnSpPr>
            <p:cNvPr id="106" name="直接连接符 105">
              <a:extLst>
                <a:ext uri="{FF2B5EF4-FFF2-40B4-BE49-F238E27FC236}">
                  <a16:creationId xmlns:a16="http://schemas.microsoft.com/office/drawing/2014/main" id="{F89EC5FA-8CAC-4B65-BD6F-36AD2C2EAE6F}"/>
                </a:ext>
              </a:extLst>
            </p:cNvPr>
            <p:cNvCxnSpPr/>
            <p:nvPr/>
          </p:nvCxnSpPr>
          <p:spPr>
            <a:xfrm flipH="1">
              <a:off x="1442386" y="6196546"/>
              <a:ext cx="84675" cy="114300"/>
            </a:xfrm>
            <a:prstGeom prst="line">
              <a:avLst/>
            </a:prstGeom>
            <a:ln>
              <a:solidFill>
                <a:srgbClr val="EEEAE6">
                  <a:alpha val="40000"/>
                </a:srgbClr>
              </a:solidFill>
            </a:ln>
          </p:spPr>
        </p:cxnSp>
        <p:cxnSp>
          <p:nvCxnSpPr>
            <p:cNvPr id="107" name="直接连接符 106">
              <a:extLst>
                <a:ext uri="{FF2B5EF4-FFF2-40B4-BE49-F238E27FC236}">
                  <a16:creationId xmlns:a16="http://schemas.microsoft.com/office/drawing/2014/main" id="{CF0F39E0-0CA5-4E02-83E8-805BE39F2C0F}"/>
                </a:ext>
              </a:extLst>
            </p:cNvPr>
            <p:cNvCxnSpPr/>
            <p:nvPr/>
          </p:nvCxnSpPr>
          <p:spPr>
            <a:xfrm flipH="1">
              <a:off x="1527096" y="6196546"/>
              <a:ext cx="84675" cy="114300"/>
            </a:xfrm>
            <a:prstGeom prst="line">
              <a:avLst/>
            </a:prstGeom>
            <a:ln>
              <a:solidFill>
                <a:srgbClr val="EEEAE6">
                  <a:alpha val="40000"/>
                </a:srgbClr>
              </a:solidFill>
            </a:ln>
          </p:spPr>
        </p:cxnSp>
        <p:cxnSp>
          <p:nvCxnSpPr>
            <p:cNvPr id="108" name="直接连接符 107">
              <a:extLst>
                <a:ext uri="{FF2B5EF4-FFF2-40B4-BE49-F238E27FC236}">
                  <a16:creationId xmlns:a16="http://schemas.microsoft.com/office/drawing/2014/main" id="{D4A60F52-2895-4652-B9FD-898AEF41BC01}"/>
                </a:ext>
              </a:extLst>
            </p:cNvPr>
            <p:cNvCxnSpPr/>
            <p:nvPr/>
          </p:nvCxnSpPr>
          <p:spPr>
            <a:xfrm flipH="1">
              <a:off x="1611806" y="6196546"/>
              <a:ext cx="84675" cy="114300"/>
            </a:xfrm>
            <a:prstGeom prst="line">
              <a:avLst/>
            </a:prstGeom>
            <a:ln>
              <a:solidFill>
                <a:srgbClr val="EEEAE6">
                  <a:alpha val="40000"/>
                </a:srgbClr>
              </a:solidFill>
            </a:ln>
          </p:spPr>
        </p:cxnSp>
        <p:cxnSp>
          <p:nvCxnSpPr>
            <p:cNvPr id="109" name="直接连接符 108">
              <a:extLst>
                <a:ext uri="{FF2B5EF4-FFF2-40B4-BE49-F238E27FC236}">
                  <a16:creationId xmlns:a16="http://schemas.microsoft.com/office/drawing/2014/main" id="{0CE3FA7B-5311-48B5-AA7E-1EACBE41F82B}"/>
                </a:ext>
              </a:extLst>
            </p:cNvPr>
            <p:cNvCxnSpPr/>
            <p:nvPr/>
          </p:nvCxnSpPr>
          <p:spPr>
            <a:xfrm flipH="1">
              <a:off x="1696515" y="6196546"/>
              <a:ext cx="84675" cy="114300"/>
            </a:xfrm>
            <a:prstGeom prst="line">
              <a:avLst/>
            </a:prstGeom>
            <a:ln>
              <a:solidFill>
                <a:srgbClr val="EEEAE6">
                  <a:alpha val="40000"/>
                </a:srgbClr>
              </a:solidFill>
            </a:ln>
          </p:spPr>
        </p:cxnSp>
        <p:cxnSp>
          <p:nvCxnSpPr>
            <p:cNvPr id="110" name="直接连接符 109">
              <a:extLst>
                <a:ext uri="{FF2B5EF4-FFF2-40B4-BE49-F238E27FC236}">
                  <a16:creationId xmlns:a16="http://schemas.microsoft.com/office/drawing/2014/main" id="{415B829A-9881-4015-87C3-7FE4138EBB31}"/>
                </a:ext>
              </a:extLst>
            </p:cNvPr>
            <p:cNvCxnSpPr/>
            <p:nvPr/>
          </p:nvCxnSpPr>
          <p:spPr>
            <a:xfrm flipH="1">
              <a:off x="1781225" y="6196546"/>
              <a:ext cx="84675" cy="114300"/>
            </a:xfrm>
            <a:prstGeom prst="line">
              <a:avLst/>
            </a:prstGeom>
            <a:ln>
              <a:solidFill>
                <a:srgbClr val="EEEAE6">
                  <a:alpha val="40000"/>
                </a:srgbClr>
              </a:solidFill>
            </a:ln>
          </p:spPr>
        </p:cxnSp>
        <p:cxnSp>
          <p:nvCxnSpPr>
            <p:cNvPr id="111" name="直接连接符 110">
              <a:extLst>
                <a:ext uri="{FF2B5EF4-FFF2-40B4-BE49-F238E27FC236}">
                  <a16:creationId xmlns:a16="http://schemas.microsoft.com/office/drawing/2014/main" id="{ED3F39A7-4111-424A-9CF4-2D521BA1E446}"/>
                </a:ext>
              </a:extLst>
            </p:cNvPr>
            <p:cNvCxnSpPr/>
            <p:nvPr/>
          </p:nvCxnSpPr>
          <p:spPr>
            <a:xfrm flipH="1">
              <a:off x="1865934" y="6196546"/>
              <a:ext cx="84675" cy="114300"/>
            </a:xfrm>
            <a:prstGeom prst="line">
              <a:avLst/>
            </a:prstGeom>
            <a:ln>
              <a:solidFill>
                <a:srgbClr val="EEEAE6">
                  <a:alpha val="40000"/>
                </a:srgbClr>
              </a:solidFill>
            </a:ln>
          </p:spPr>
        </p:cxnSp>
        <p:cxnSp>
          <p:nvCxnSpPr>
            <p:cNvPr id="112" name="直接连接符 111">
              <a:extLst>
                <a:ext uri="{FF2B5EF4-FFF2-40B4-BE49-F238E27FC236}">
                  <a16:creationId xmlns:a16="http://schemas.microsoft.com/office/drawing/2014/main" id="{A9961718-CA17-4344-92A6-38FA9BAED5C5}"/>
                </a:ext>
              </a:extLst>
            </p:cNvPr>
            <p:cNvCxnSpPr/>
            <p:nvPr/>
          </p:nvCxnSpPr>
          <p:spPr>
            <a:xfrm flipH="1">
              <a:off x="1950644" y="6196546"/>
              <a:ext cx="84675" cy="114300"/>
            </a:xfrm>
            <a:prstGeom prst="line">
              <a:avLst/>
            </a:prstGeom>
            <a:ln>
              <a:solidFill>
                <a:srgbClr val="EEEAE6">
                  <a:alpha val="40000"/>
                </a:srgbClr>
              </a:solidFill>
            </a:ln>
          </p:spPr>
        </p:cxnSp>
        <p:cxnSp>
          <p:nvCxnSpPr>
            <p:cNvPr id="113" name="直接连接符 112">
              <a:extLst>
                <a:ext uri="{FF2B5EF4-FFF2-40B4-BE49-F238E27FC236}">
                  <a16:creationId xmlns:a16="http://schemas.microsoft.com/office/drawing/2014/main" id="{F378B267-4D9B-472A-B571-65EBBD8E5FA2}"/>
                </a:ext>
              </a:extLst>
            </p:cNvPr>
            <p:cNvCxnSpPr/>
            <p:nvPr/>
          </p:nvCxnSpPr>
          <p:spPr>
            <a:xfrm flipH="1">
              <a:off x="2035353" y="6196546"/>
              <a:ext cx="84675" cy="114300"/>
            </a:xfrm>
            <a:prstGeom prst="line">
              <a:avLst/>
            </a:prstGeom>
            <a:ln>
              <a:solidFill>
                <a:srgbClr val="EEEAE6">
                  <a:alpha val="40000"/>
                </a:srgbClr>
              </a:solidFill>
            </a:ln>
          </p:spPr>
        </p:cxnSp>
        <p:cxnSp>
          <p:nvCxnSpPr>
            <p:cNvPr id="114" name="直接连接符 113">
              <a:extLst>
                <a:ext uri="{FF2B5EF4-FFF2-40B4-BE49-F238E27FC236}">
                  <a16:creationId xmlns:a16="http://schemas.microsoft.com/office/drawing/2014/main" id="{18B48AC4-C79C-4BCF-AA44-9F64A00A53B3}"/>
                </a:ext>
              </a:extLst>
            </p:cNvPr>
            <p:cNvCxnSpPr/>
            <p:nvPr/>
          </p:nvCxnSpPr>
          <p:spPr>
            <a:xfrm flipH="1">
              <a:off x="2120063" y="6196546"/>
              <a:ext cx="84675" cy="114300"/>
            </a:xfrm>
            <a:prstGeom prst="line">
              <a:avLst/>
            </a:prstGeom>
            <a:ln>
              <a:solidFill>
                <a:srgbClr val="EEEAE6">
                  <a:alpha val="40000"/>
                </a:srgbClr>
              </a:solidFill>
            </a:ln>
          </p:spPr>
        </p:cxnSp>
        <p:cxnSp>
          <p:nvCxnSpPr>
            <p:cNvPr id="115" name="直接连接符 114">
              <a:extLst>
                <a:ext uri="{FF2B5EF4-FFF2-40B4-BE49-F238E27FC236}">
                  <a16:creationId xmlns:a16="http://schemas.microsoft.com/office/drawing/2014/main" id="{CF863B78-A29C-4C91-9032-A8A6536F9258}"/>
                </a:ext>
              </a:extLst>
            </p:cNvPr>
            <p:cNvCxnSpPr/>
            <p:nvPr/>
          </p:nvCxnSpPr>
          <p:spPr>
            <a:xfrm flipH="1">
              <a:off x="2204772" y="6196546"/>
              <a:ext cx="84675" cy="114300"/>
            </a:xfrm>
            <a:prstGeom prst="line">
              <a:avLst/>
            </a:prstGeom>
            <a:ln>
              <a:solidFill>
                <a:srgbClr val="EEEAE6">
                  <a:alpha val="40000"/>
                </a:srgbClr>
              </a:solidFill>
            </a:ln>
          </p:spPr>
        </p:cxnSp>
        <p:cxnSp>
          <p:nvCxnSpPr>
            <p:cNvPr id="116" name="直接连接符 115">
              <a:extLst>
                <a:ext uri="{FF2B5EF4-FFF2-40B4-BE49-F238E27FC236}">
                  <a16:creationId xmlns:a16="http://schemas.microsoft.com/office/drawing/2014/main" id="{D8B8A391-5203-48B0-B026-C8683550FEC2}"/>
                </a:ext>
              </a:extLst>
            </p:cNvPr>
            <p:cNvCxnSpPr/>
            <p:nvPr/>
          </p:nvCxnSpPr>
          <p:spPr>
            <a:xfrm flipH="1">
              <a:off x="2289482" y="6196546"/>
              <a:ext cx="84675" cy="114300"/>
            </a:xfrm>
            <a:prstGeom prst="line">
              <a:avLst/>
            </a:prstGeom>
            <a:ln>
              <a:solidFill>
                <a:srgbClr val="EEEAE6">
                  <a:alpha val="40000"/>
                </a:srgbClr>
              </a:solidFill>
            </a:ln>
          </p:spPr>
        </p:cxnSp>
        <p:cxnSp>
          <p:nvCxnSpPr>
            <p:cNvPr id="117" name="直接连接符 116">
              <a:extLst>
                <a:ext uri="{FF2B5EF4-FFF2-40B4-BE49-F238E27FC236}">
                  <a16:creationId xmlns:a16="http://schemas.microsoft.com/office/drawing/2014/main" id="{4AFA5F9B-91F4-445A-BA3D-AC3C4E9CD32F}"/>
                </a:ext>
              </a:extLst>
            </p:cNvPr>
            <p:cNvCxnSpPr/>
            <p:nvPr/>
          </p:nvCxnSpPr>
          <p:spPr>
            <a:xfrm flipH="1">
              <a:off x="2374191" y="6196546"/>
              <a:ext cx="84675" cy="114300"/>
            </a:xfrm>
            <a:prstGeom prst="line">
              <a:avLst/>
            </a:prstGeom>
            <a:ln>
              <a:solidFill>
                <a:srgbClr val="EEEAE6">
                  <a:alpha val="40000"/>
                </a:srgbClr>
              </a:solidFill>
            </a:ln>
          </p:spPr>
        </p:cxnSp>
        <p:cxnSp>
          <p:nvCxnSpPr>
            <p:cNvPr id="118" name="直接连接符 117">
              <a:extLst>
                <a:ext uri="{FF2B5EF4-FFF2-40B4-BE49-F238E27FC236}">
                  <a16:creationId xmlns:a16="http://schemas.microsoft.com/office/drawing/2014/main" id="{608A5336-0382-4470-B5B6-12ED94BF8076}"/>
                </a:ext>
              </a:extLst>
            </p:cNvPr>
            <p:cNvCxnSpPr/>
            <p:nvPr/>
          </p:nvCxnSpPr>
          <p:spPr>
            <a:xfrm flipH="1">
              <a:off x="2458901" y="6196546"/>
              <a:ext cx="84675" cy="114300"/>
            </a:xfrm>
            <a:prstGeom prst="line">
              <a:avLst/>
            </a:prstGeom>
            <a:ln>
              <a:solidFill>
                <a:srgbClr val="EEEAE6">
                  <a:alpha val="40000"/>
                </a:srgbClr>
              </a:solidFill>
            </a:ln>
          </p:spPr>
        </p:cxnSp>
        <p:cxnSp>
          <p:nvCxnSpPr>
            <p:cNvPr id="119" name="直接连接符 118">
              <a:extLst>
                <a:ext uri="{FF2B5EF4-FFF2-40B4-BE49-F238E27FC236}">
                  <a16:creationId xmlns:a16="http://schemas.microsoft.com/office/drawing/2014/main" id="{12F67CA2-F767-41E3-A12F-A7E96C2B7E16}"/>
                </a:ext>
              </a:extLst>
            </p:cNvPr>
            <p:cNvCxnSpPr/>
            <p:nvPr/>
          </p:nvCxnSpPr>
          <p:spPr>
            <a:xfrm flipH="1">
              <a:off x="2543610" y="6196546"/>
              <a:ext cx="84675" cy="114300"/>
            </a:xfrm>
            <a:prstGeom prst="line">
              <a:avLst/>
            </a:prstGeom>
            <a:ln>
              <a:solidFill>
                <a:srgbClr val="EEEAE6">
                  <a:alpha val="40000"/>
                </a:srgbClr>
              </a:solidFill>
            </a:ln>
          </p:spPr>
        </p:cxnSp>
        <p:cxnSp>
          <p:nvCxnSpPr>
            <p:cNvPr id="120" name="直接连接符 119">
              <a:extLst>
                <a:ext uri="{FF2B5EF4-FFF2-40B4-BE49-F238E27FC236}">
                  <a16:creationId xmlns:a16="http://schemas.microsoft.com/office/drawing/2014/main" id="{D35EDF5F-7896-4ECC-ACBE-F3852D04A65E}"/>
                </a:ext>
              </a:extLst>
            </p:cNvPr>
            <p:cNvCxnSpPr/>
            <p:nvPr/>
          </p:nvCxnSpPr>
          <p:spPr>
            <a:xfrm flipH="1">
              <a:off x="2628320" y="6196546"/>
              <a:ext cx="84675" cy="114300"/>
            </a:xfrm>
            <a:prstGeom prst="line">
              <a:avLst/>
            </a:prstGeom>
            <a:ln>
              <a:solidFill>
                <a:srgbClr val="EEEAE6">
                  <a:alpha val="40000"/>
                </a:srgbClr>
              </a:solidFill>
            </a:ln>
          </p:spPr>
        </p:cxnSp>
        <p:cxnSp>
          <p:nvCxnSpPr>
            <p:cNvPr id="121" name="直接连接符 120">
              <a:extLst>
                <a:ext uri="{FF2B5EF4-FFF2-40B4-BE49-F238E27FC236}">
                  <a16:creationId xmlns:a16="http://schemas.microsoft.com/office/drawing/2014/main" id="{E771C428-49D0-48F4-A51C-3CE626F883E7}"/>
                </a:ext>
              </a:extLst>
            </p:cNvPr>
            <p:cNvCxnSpPr/>
            <p:nvPr/>
          </p:nvCxnSpPr>
          <p:spPr>
            <a:xfrm flipH="1">
              <a:off x="2713029" y="6196546"/>
              <a:ext cx="84675" cy="114300"/>
            </a:xfrm>
            <a:prstGeom prst="line">
              <a:avLst/>
            </a:prstGeom>
            <a:ln>
              <a:solidFill>
                <a:srgbClr val="EEEAE6">
                  <a:alpha val="40000"/>
                </a:srgbClr>
              </a:solidFill>
            </a:ln>
          </p:spPr>
        </p:cxnSp>
        <p:cxnSp>
          <p:nvCxnSpPr>
            <p:cNvPr id="122" name="直接连接符 121">
              <a:extLst>
                <a:ext uri="{FF2B5EF4-FFF2-40B4-BE49-F238E27FC236}">
                  <a16:creationId xmlns:a16="http://schemas.microsoft.com/office/drawing/2014/main" id="{EF1C916E-F149-4327-9C13-59E04C02CD9E}"/>
                </a:ext>
              </a:extLst>
            </p:cNvPr>
            <p:cNvCxnSpPr/>
            <p:nvPr/>
          </p:nvCxnSpPr>
          <p:spPr>
            <a:xfrm flipH="1">
              <a:off x="2797739" y="6196546"/>
              <a:ext cx="84675" cy="114300"/>
            </a:xfrm>
            <a:prstGeom prst="line">
              <a:avLst/>
            </a:prstGeom>
            <a:ln>
              <a:solidFill>
                <a:srgbClr val="EEEAE6">
                  <a:alpha val="40000"/>
                </a:srgbClr>
              </a:solidFill>
            </a:ln>
          </p:spPr>
        </p:cxnSp>
        <p:cxnSp>
          <p:nvCxnSpPr>
            <p:cNvPr id="123" name="直接连接符 122">
              <a:extLst>
                <a:ext uri="{FF2B5EF4-FFF2-40B4-BE49-F238E27FC236}">
                  <a16:creationId xmlns:a16="http://schemas.microsoft.com/office/drawing/2014/main" id="{BA8C6DFD-7E76-4B6B-A548-9D96997B9613}"/>
                </a:ext>
              </a:extLst>
            </p:cNvPr>
            <p:cNvCxnSpPr/>
            <p:nvPr/>
          </p:nvCxnSpPr>
          <p:spPr>
            <a:xfrm flipH="1">
              <a:off x="2882448" y="6196546"/>
              <a:ext cx="84675" cy="114300"/>
            </a:xfrm>
            <a:prstGeom prst="line">
              <a:avLst/>
            </a:prstGeom>
            <a:ln>
              <a:solidFill>
                <a:srgbClr val="EEEAE6">
                  <a:alpha val="40000"/>
                </a:srgbClr>
              </a:solidFill>
            </a:ln>
          </p:spPr>
        </p:cxnSp>
        <p:cxnSp>
          <p:nvCxnSpPr>
            <p:cNvPr id="124" name="直接连接符 123">
              <a:extLst>
                <a:ext uri="{FF2B5EF4-FFF2-40B4-BE49-F238E27FC236}">
                  <a16:creationId xmlns:a16="http://schemas.microsoft.com/office/drawing/2014/main" id="{9676B32B-041C-46D0-853D-02584CDEB264}"/>
                </a:ext>
              </a:extLst>
            </p:cNvPr>
            <p:cNvCxnSpPr/>
            <p:nvPr/>
          </p:nvCxnSpPr>
          <p:spPr>
            <a:xfrm flipH="1">
              <a:off x="2967158" y="6196546"/>
              <a:ext cx="84675" cy="114300"/>
            </a:xfrm>
            <a:prstGeom prst="line">
              <a:avLst/>
            </a:prstGeom>
            <a:ln>
              <a:solidFill>
                <a:srgbClr val="EEEAE6">
                  <a:alpha val="40000"/>
                </a:srgbClr>
              </a:solidFill>
            </a:ln>
          </p:spPr>
        </p:cxnSp>
        <p:cxnSp>
          <p:nvCxnSpPr>
            <p:cNvPr id="125" name="直接连接符 124">
              <a:extLst>
                <a:ext uri="{FF2B5EF4-FFF2-40B4-BE49-F238E27FC236}">
                  <a16:creationId xmlns:a16="http://schemas.microsoft.com/office/drawing/2014/main" id="{57FC143D-F19F-4FC8-A10A-27AEDABC20FA}"/>
                </a:ext>
              </a:extLst>
            </p:cNvPr>
            <p:cNvCxnSpPr/>
            <p:nvPr/>
          </p:nvCxnSpPr>
          <p:spPr>
            <a:xfrm flipH="1">
              <a:off x="3051868" y="6196546"/>
              <a:ext cx="84675" cy="114300"/>
            </a:xfrm>
            <a:prstGeom prst="line">
              <a:avLst/>
            </a:prstGeom>
            <a:ln>
              <a:solidFill>
                <a:srgbClr val="EEEAE6">
                  <a:alpha val="40000"/>
                </a:srgbClr>
              </a:solidFill>
            </a:ln>
          </p:spPr>
        </p:cxnSp>
        <p:cxnSp>
          <p:nvCxnSpPr>
            <p:cNvPr id="126" name="直接连接符 125">
              <a:extLst>
                <a:ext uri="{FF2B5EF4-FFF2-40B4-BE49-F238E27FC236}">
                  <a16:creationId xmlns:a16="http://schemas.microsoft.com/office/drawing/2014/main" id="{56B98A48-663C-4E10-8844-4AED71B36C1A}"/>
                </a:ext>
              </a:extLst>
            </p:cNvPr>
            <p:cNvCxnSpPr/>
            <p:nvPr/>
          </p:nvCxnSpPr>
          <p:spPr>
            <a:xfrm flipH="1">
              <a:off x="3136577" y="6196546"/>
              <a:ext cx="84675" cy="114300"/>
            </a:xfrm>
            <a:prstGeom prst="line">
              <a:avLst/>
            </a:prstGeom>
            <a:ln>
              <a:solidFill>
                <a:srgbClr val="EEEAE6">
                  <a:alpha val="40000"/>
                </a:srgbClr>
              </a:solidFill>
            </a:ln>
          </p:spPr>
        </p:cxnSp>
        <p:cxnSp>
          <p:nvCxnSpPr>
            <p:cNvPr id="127" name="直接连接符 126">
              <a:extLst>
                <a:ext uri="{FF2B5EF4-FFF2-40B4-BE49-F238E27FC236}">
                  <a16:creationId xmlns:a16="http://schemas.microsoft.com/office/drawing/2014/main" id="{232B386C-28F4-4702-892A-3AB03EB11DDA}"/>
                </a:ext>
              </a:extLst>
            </p:cNvPr>
            <p:cNvCxnSpPr/>
            <p:nvPr/>
          </p:nvCxnSpPr>
          <p:spPr>
            <a:xfrm flipH="1">
              <a:off x="3221287" y="6196546"/>
              <a:ext cx="84675" cy="114300"/>
            </a:xfrm>
            <a:prstGeom prst="line">
              <a:avLst/>
            </a:prstGeom>
            <a:ln>
              <a:solidFill>
                <a:srgbClr val="EEEAE6">
                  <a:alpha val="40000"/>
                </a:srgbClr>
              </a:solidFill>
            </a:ln>
          </p:spPr>
        </p:cxnSp>
        <p:cxnSp>
          <p:nvCxnSpPr>
            <p:cNvPr id="128" name="直接连接符 127">
              <a:extLst>
                <a:ext uri="{FF2B5EF4-FFF2-40B4-BE49-F238E27FC236}">
                  <a16:creationId xmlns:a16="http://schemas.microsoft.com/office/drawing/2014/main" id="{9D4492E0-5858-4DC7-A713-1C4786248282}"/>
                </a:ext>
              </a:extLst>
            </p:cNvPr>
            <p:cNvCxnSpPr/>
            <p:nvPr/>
          </p:nvCxnSpPr>
          <p:spPr>
            <a:xfrm flipH="1">
              <a:off x="3305996" y="6196546"/>
              <a:ext cx="84675" cy="114300"/>
            </a:xfrm>
            <a:prstGeom prst="line">
              <a:avLst/>
            </a:prstGeom>
            <a:ln>
              <a:solidFill>
                <a:srgbClr val="EEEAE6">
                  <a:alpha val="40000"/>
                </a:srgbClr>
              </a:solidFill>
            </a:ln>
          </p:spPr>
        </p:cxnSp>
        <p:cxnSp>
          <p:nvCxnSpPr>
            <p:cNvPr id="129" name="直接连接符 128">
              <a:extLst>
                <a:ext uri="{FF2B5EF4-FFF2-40B4-BE49-F238E27FC236}">
                  <a16:creationId xmlns:a16="http://schemas.microsoft.com/office/drawing/2014/main" id="{ACD4E564-3C79-4A06-B9BF-19D6F8CD6634}"/>
                </a:ext>
              </a:extLst>
            </p:cNvPr>
            <p:cNvCxnSpPr/>
            <p:nvPr/>
          </p:nvCxnSpPr>
          <p:spPr>
            <a:xfrm flipH="1">
              <a:off x="3390706" y="6196546"/>
              <a:ext cx="84675" cy="114300"/>
            </a:xfrm>
            <a:prstGeom prst="line">
              <a:avLst/>
            </a:prstGeom>
            <a:ln>
              <a:solidFill>
                <a:srgbClr val="EEEAE6">
                  <a:alpha val="40000"/>
                </a:srgbClr>
              </a:solidFill>
            </a:ln>
          </p:spPr>
        </p:cxnSp>
        <p:cxnSp>
          <p:nvCxnSpPr>
            <p:cNvPr id="130" name="直接连接符 129">
              <a:extLst>
                <a:ext uri="{FF2B5EF4-FFF2-40B4-BE49-F238E27FC236}">
                  <a16:creationId xmlns:a16="http://schemas.microsoft.com/office/drawing/2014/main" id="{D0C7ECBF-EC3C-4AB8-8A7B-2E5E2E745FDD}"/>
                </a:ext>
              </a:extLst>
            </p:cNvPr>
            <p:cNvCxnSpPr/>
            <p:nvPr/>
          </p:nvCxnSpPr>
          <p:spPr>
            <a:xfrm flipH="1">
              <a:off x="3475415" y="6196546"/>
              <a:ext cx="84675" cy="114300"/>
            </a:xfrm>
            <a:prstGeom prst="line">
              <a:avLst/>
            </a:prstGeom>
            <a:ln>
              <a:solidFill>
                <a:srgbClr val="EEEAE6">
                  <a:alpha val="40000"/>
                </a:srgbClr>
              </a:solidFill>
            </a:ln>
          </p:spPr>
        </p:cxnSp>
        <p:cxnSp>
          <p:nvCxnSpPr>
            <p:cNvPr id="131" name="直接连接符 130">
              <a:extLst>
                <a:ext uri="{FF2B5EF4-FFF2-40B4-BE49-F238E27FC236}">
                  <a16:creationId xmlns:a16="http://schemas.microsoft.com/office/drawing/2014/main" id="{7283F48A-2477-4EF9-B65D-320A0FC4D68B}"/>
                </a:ext>
              </a:extLst>
            </p:cNvPr>
            <p:cNvCxnSpPr/>
            <p:nvPr/>
          </p:nvCxnSpPr>
          <p:spPr>
            <a:xfrm flipH="1">
              <a:off x="3560125" y="6196546"/>
              <a:ext cx="84675" cy="114300"/>
            </a:xfrm>
            <a:prstGeom prst="line">
              <a:avLst/>
            </a:prstGeom>
            <a:ln>
              <a:solidFill>
                <a:srgbClr val="EEEAE6">
                  <a:alpha val="40000"/>
                </a:srgbClr>
              </a:solidFill>
            </a:ln>
          </p:spPr>
        </p:cxnSp>
        <p:cxnSp>
          <p:nvCxnSpPr>
            <p:cNvPr id="132" name="直接连接符 131">
              <a:extLst>
                <a:ext uri="{FF2B5EF4-FFF2-40B4-BE49-F238E27FC236}">
                  <a16:creationId xmlns:a16="http://schemas.microsoft.com/office/drawing/2014/main" id="{11CA4EB9-3D05-4970-8F52-1D2E4C31792D}"/>
                </a:ext>
              </a:extLst>
            </p:cNvPr>
            <p:cNvCxnSpPr/>
            <p:nvPr/>
          </p:nvCxnSpPr>
          <p:spPr>
            <a:xfrm flipH="1">
              <a:off x="3729544" y="6196546"/>
              <a:ext cx="84675" cy="114300"/>
            </a:xfrm>
            <a:prstGeom prst="line">
              <a:avLst/>
            </a:prstGeom>
            <a:ln>
              <a:solidFill>
                <a:srgbClr val="EEEAE6">
                  <a:alpha val="40000"/>
                </a:srgbClr>
              </a:solidFill>
            </a:ln>
          </p:spPr>
        </p:cxnSp>
        <p:cxnSp>
          <p:nvCxnSpPr>
            <p:cNvPr id="133" name="直接连接符 132">
              <a:extLst>
                <a:ext uri="{FF2B5EF4-FFF2-40B4-BE49-F238E27FC236}">
                  <a16:creationId xmlns:a16="http://schemas.microsoft.com/office/drawing/2014/main" id="{3AF377FB-FD87-478D-816B-21FC78AA97C6}"/>
                </a:ext>
              </a:extLst>
            </p:cNvPr>
            <p:cNvCxnSpPr/>
            <p:nvPr/>
          </p:nvCxnSpPr>
          <p:spPr>
            <a:xfrm flipH="1">
              <a:off x="3644834" y="6196546"/>
              <a:ext cx="84675" cy="114300"/>
            </a:xfrm>
            <a:prstGeom prst="line">
              <a:avLst/>
            </a:prstGeom>
            <a:ln>
              <a:solidFill>
                <a:srgbClr val="EEEAE6">
                  <a:alpha val="40000"/>
                </a:srgbClr>
              </a:solidFill>
            </a:ln>
          </p:spPr>
        </p:cxnSp>
        <p:cxnSp>
          <p:nvCxnSpPr>
            <p:cNvPr id="134" name="直接连接符 133">
              <a:extLst>
                <a:ext uri="{FF2B5EF4-FFF2-40B4-BE49-F238E27FC236}">
                  <a16:creationId xmlns:a16="http://schemas.microsoft.com/office/drawing/2014/main" id="{062D0BBA-8FF9-4289-8BCD-3C0F9A72EBB2}"/>
                </a:ext>
              </a:extLst>
            </p:cNvPr>
            <p:cNvCxnSpPr/>
            <p:nvPr/>
          </p:nvCxnSpPr>
          <p:spPr>
            <a:xfrm flipH="1">
              <a:off x="3814253" y="6196546"/>
              <a:ext cx="84675" cy="114300"/>
            </a:xfrm>
            <a:prstGeom prst="line">
              <a:avLst/>
            </a:prstGeom>
            <a:ln>
              <a:solidFill>
                <a:srgbClr val="EEEAE6">
                  <a:alpha val="40000"/>
                </a:srgbClr>
              </a:solidFill>
            </a:ln>
          </p:spPr>
        </p:cxnSp>
        <p:cxnSp>
          <p:nvCxnSpPr>
            <p:cNvPr id="135" name="直接连接符 134">
              <a:extLst>
                <a:ext uri="{FF2B5EF4-FFF2-40B4-BE49-F238E27FC236}">
                  <a16:creationId xmlns:a16="http://schemas.microsoft.com/office/drawing/2014/main" id="{08EE2095-E542-457E-9B73-4D3CD0A4F0E6}"/>
                </a:ext>
              </a:extLst>
            </p:cNvPr>
            <p:cNvCxnSpPr/>
            <p:nvPr/>
          </p:nvCxnSpPr>
          <p:spPr>
            <a:xfrm flipH="1">
              <a:off x="3898963" y="6196546"/>
              <a:ext cx="84675" cy="114300"/>
            </a:xfrm>
            <a:prstGeom prst="line">
              <a:avLst/>
            </a:prstGeom>
            <a:ln>
              <a:solidFill>
                <a:srgbClr val="EEEAE6">
                  <a:alpha val="40000"/>
                </a:srgbClr>
              </a:solidFill>
            </a:ln>
          </p:spPr>
        </p:cxnSp>
        <p:cxnSp>
          <p:nvCxnSpPr>
            <p:cNvPr id="136" name="直接连接符 135">
              <a:extLst>
                <a:ext uri="{FF2B5EF4-FFF2-40B4-BE49-F238E27FC236}">
                  <a16:creationId xmlns:a16="http://schemas.microsoft.com/office/drawing/2014/main" id="{29DDC6F9-14F4-497D-9D06-B33103E270B6}"/>
                </a:ext>
              </a:extLst>
            </p:cNvPr>
            <p:cNvCxnSpPr/>
            <p:nvPr/>
          </p:nvCxnSpPr>
          <p:spPr>
            <a:xfrm flipH="1">
              <a:off x="3983672" y="6196546"/>
              <a:ext cx="84675" cy="114300"/>
            </a:xfrm>
            <a:prstGeom prst="line">
              <a:avLst/>
            </a:prstGeom>
            <a:ln>
              <a:solidFill>
                <a:srgbClr val="EEEAE6">
                  <a:alpha val="40000"/>
                </a:srgbClr>
              </a:solidFill>
            </a:ln>
          </p:spPr>
        </p:cxnSp>
        <p:cxnSp>
          <p:nvCxnSpPr>
            <p:cNvPr id="137" name="直接连接符 136">
              <a:extLst>
                <a:ext uri="{FF2B5EF4-FFF2-40B4-BE49-F238E27FC236}">
                  <a16:creationId xmlns:a16="http://schemas.microsoft.com/office/drawing/2014/main" id="{32E65607-AA9E-41F3-A741-181870FF7591}"/>
                </a:ext>
              </a:extLst>
            </p:cNvPr>
            <p:cNvCxnSpPr/>
            <p:nvPr/>
          </p:nvCxnSpPr>
          <p:spPr>
            <a:xfrm flipH="1">
              <a:off x="4068382" y="6196546"/>
              <a:ext cx="84675" cy="114300"/>
            </a:xfrm>
            <a:prstGeom prst="line">
              <a:avLst/>
            </a:prstGeom>
            <a:ln>
              <a:solidFill>
                <a:srgbClr val="EEEAE6">
                  <a:alpha val="40000"/>
                </a:srgbClr>
              </a:solidFill>
            </a:ln>
          </p:spPr>
        </p:cxnSp>
        <p:cxnSp>
          <p:nvCxnSpPr>
            <p:cNvPr id="138" name="直接连接符 137">
              <a:extLst>
                <a:ext uri="{FF2B5EF4-FFF2-40B4-BE49-F238E27FC236}">
                  <a16:creationId xmlns:a16="http://schemas.microsoft.com/office/drawing/2014/main" id="{9851F743-15CD-4196-952E-EC2A25A60C39}"/>
                </a:ext>
              </a:extLst>
            </p:cNvPr>
            <p:cNvCxnSpPr/>
            <p:nvPr/>
          </p:nvCxnSpPr>
          <p:spPr>
            <a:xfrm flipH="1">
              <a:off x="4153091" y="6196546"/>
              <a:ext cx="84675" cy="114300"/>
            </a:xfrm>
            <a:prstGeom prst="line">
              <a:avLst/>
            </a:prstGeom>
            <a:ln>
              <a:solidFill>
                <a:srgbClr val="EEEAE6">
                  <a:alpha val="40000"/>
                </a:srgbClr>
              </a:solidFill>
            </a:ln>
          </p:spPr>
        </p:cxnSp>
        <p:cxnSp>
          <p:nvCxnSpPr>
            <p:cNvPr id="139" name="直接连接符 138">
              <a:extLst>
                <a:ext uri="{FF2B5EF4-FFF2-40B4-BE49-F238E27FC236}">
                  <a16:creationId xmlns:a16="http://schemas.microsoft.com/office/drawing/2014/main" id="{19AD41AB-E5E3-4EB6-9AB1-114DE5C3941D}"/>
                </a:ext>
              </a:extLst>
            </p:cNvPr>
            <p:cNvCxnSpPr/>
            <p:nvPr/>
          </p:nvCxnSpPr>
          <p:spPr>
            <a:xfrm flipH="1">
              <a:off x="4237801" y="6196546"/>
              <a:ext cx="84675" cy="114300"/>
            </a:xfrm>
            <a:prstGeom prst="line">
              <a:avLst/>
            </a:prstGeom>
            <a:ln>
              <a:solidFill>
                <a:srgbClr val="EEEAE6">
                  <a:alpha val="40000"/>
                </a:srgbClr>
              </a:solidFill>
            </a:ln>
          </p:spPr>
        </p:cxnSp>
        <p:cxnSp>
          <p:nvCxnSpPr>
            <p:cNvPr id="140" name="直接连接符 139">
              <a:extLst>
                <a:ext uri="{FF2B5EF4-FFF2-40B4-BE49-F238E27FC236}">
                  <a16:creationId xmlns:a16="http://schemas.microsoft.com/office/drawing/2014/main" id="{68694CAF-9EA9-40C6-AEE1-AB336D8CD45B}"/>
                </a:ext>
              </a:extLst>
            </p:cNvPr>
            <p:cNvCxnSpPr/>
            <p:nvPr/>
          </p:nvCxnSpPr>
          <p:spPr>
            <a:xfrm flipH="1">
              <a:off x="4322510" y="6196546"/>
              <a:ext cx="84675" cy="114300"/>
            </a:xfrm>
            <a:prstGeom prst="line">
              <a:avLst/>
            </a:prstGeom>
            <a:ln>
              <a:solidFill>
                <a:srgbClr val="EEEAE6">
                  <a:alpha val="40000"/>
                </a:srgbClr>
              </a:solidFill>
            </a:ln>
          </p:spPr>
        </p:cxnSp>
        <p:cxnSp>
          <p:nvCxnSpPr>
            <p:cNvPr id="141" name="直接连接符 140">
              <a:extLst>
                <a:ext uri="{FF2B5EF4-FFF2-40B4-BE49-F238E27FC236}">
                  <a16:creationId xmlns:a16="http://schemas.microsoft.com/office/drawing/2014/main" id="{5672FEC0-27A7-4A43-873D-1170E8B82577}"/>
                </a:ext>
              </a:extLst>
            </p:cNvPr>
            <p:cNvCxnSpPr/>
            <p:nvPr/>
          </p:nvCxnSpPr>
          <p:spPr>
            <a:xfrm flipH="1">
              <a:off x="4407220" y="6196546"/>
              <a:ext cx="84675" cy="114300"/>
            </a:xfrm>
            <a:prstGeom prst="line">
              <a:avLst/>
            </a:prstGeom>
            <a:ln>
              <a:solidFill>
                <a:srgbClr val="EEEAE6">
                  <a:alpha val="40000"/>
                </a:srgbClr>
              </a:solidFill>
            </a:ln>
          </p:spPr>
        </p:cxnSp>
        <p:cxnSp>
          <p:nvCxnSpPr>
            <p:cNvPr id="142" name="直接连接符 141">
              <a:extLst>
                <a:ext uri="{FF2B5EF4-FFF2-40B4-BE49-F238E27FC236}">
                  <a16:creationId xmlns:a16="http://schemas.microsoft.com/office/drawing/2014/main" id="{E0D591DE-B148-47E3-9EA4-94EC26C5CAEF}"/>
                </a:ext>
              </a:extLst>
            </p:cNvPr>
            <p:cNvCxnSpPr/>
            <p:nvPr/>
          </p:nvCxnSpPr>
          <p:spPr>
            <a:xfrm flipH="1">
              <a:off x="4491930" y="6196546"/>
              <a:ext cx="84675" cy="114300"/>
            </a:xfrm>
            <a:prstGeom prst="line">
              <a:avLst/>
            </a:prstGeom>
            <a:ln>
              <a:solidFill>
                <a:srgbClr val="EEEAE6">
                  <a:alpha val="40000"/>
                </a:srgbClr>
              </a:solidFill>
            </a:ln>
          </p:spPr>
        </p:cxnSp>
        <p:cxnSp>
          <p:nvCxnSpPr>
            <p:cNvPr id="143" name="直接连接符 142">
              <a:extLst>
                <a:ext uri="{FF2B5EF4-FFF2-40B4-BE49-F238E27FC236}">
                  <a16:creationId xmlns:a16="http://schemas.microsoft.com/office/drawing/2014/main" id="{07B75650-5727-459D-821A-7E38FDF1C7D1}"/>
                </a:ext>
              </a:extLst>
            </p:cNvPr>
            <p:cNvCxnSpPr/>
            <p:nvPr/>
          </p:nvCxnSpPr>
          <p:spPr>
            <a:xfrm flipH="1">
              <a:off x="4576639" y="6196546"/>
              <a:ext cx="84675" cy="114300"/>
            </a:xfrm>
            <a:prstGeom prst="line">
              <a:avLst/>
            </a:prstGeom>
            <a:ln>
              <a:solidFill>
                <a:srgbClr val="EEEAE6">
                  <a:alpha val="40000"/>
                </a:srgbClr>
              </a:solidFill>
            </a:ln>
          </p:spPr>
        </p:cxnSp>
      </p:grpSp>
      <p:sp>
        <p:nvSpPr>
          <p:cNvPr id="416" name="文本占位符 24">
            <a:extLst>
              <a:ext uri="{FF2B5EF4-FFF2-40B4-BE49-F238E27FC236}">
                <a16:creationId xmlns:a16="http://schemas.microsoft.com/office/drawing/2014/main" id="{CD455566-3954-4AC5-9889-41073E773D9D}"/>
              </a:ext>
            </a:extLst>
          </p:cNvPr>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418" name="文本占位符 24">
            <a:extLst>
              <a:ext uri="{FF2B5EF4-FFF2-40B4-BE49-F238E27FC236}">
                <a16:creationId xmlns:a16="http://schemas.microsoft.com/office/drawing/2014/main" id="{D5839709-725E-4F4C-B3F0-3C57F2F6566D}"/>
              </a:ext>
            </a:extLst>
          </p:cNvPr>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377">
              <a:buNone/>
              <a:defRPr lang="zh-CN" altLang="en-US" sz="2000" b="0" dirty="0">
                <a:solidFill>
                  <a:schemeClr val="bg1"/>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
        <p:nvSpPr>
          <p:cNvPr id="419" name="文本占位符 24">
            <a:extLst>
              <a:ext uri="{FF2B5EF4-FFF2-40B4-BE49-F238E27FC236}">
                <a16:creationId xmlns:a16="http://schemas.microsoft.com/office/drawing/2014/main" id="{55699180-5320-4DDD-BFBA-658D9CAA906A}"/>
              </a:ext>
            </a:extLst>
          </p:cNvPr>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a:extLst>
              <a:ext uri="{FF2B5EF4-FFF2-40B4-BE49-F238E27FC236}">
                <a16:creationId xmlns:a16="http://schemas.microsoft.com/office/drawing/2014/main" id="{1D706C8E-7A34-452C-BAAD-00E5E0303B26}"/>
              </a:ext>
            </a:extLst>
          </p:cNvPr>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422" name="矩形 421">
            <a:extLst>
              <a:ext uri="{FF2B5EF4-FFF2-40B4-BE49-F238E27FC236}">
                <a16:creationId xmlns:a16="http://schemas.microsoft.com/office/drawing/2014/main" id="{A2FD9D0B-CD02-43B7-AE4D-598BFD4274FA}"/>
              </a:ext>
            </a:extLst>
          </p:cNvPr>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414" name="组合 413">
            <a:extLst>
              <a:ext uri="{FF2B5EF4-FFF2-40B4-BE49-F238E27FC236}">
                <a16:creationId xmlns:a16="http://schemas.microsoft.com/office/drawing/2014/main" id="{22A5FEB6-8D5A-4A5E-81D9-C63508B580CB}"/>
              </a:ext>
            </a:extLst>
          </p:cNvPr>
          <p:cNvGrpSpPr/>
          <p:nvPr userDrawn="1"/>
        </p:nvGrpSpPr>
        <p:grpSpPr>
          <a:xfrm>
            <a:off x="4778123" y="4450785"/>
            <a:ext cx="2635754" cy="1843964"/>
            <a:chOff x="323270" y="5182561"/>
            <a:chExt cx="2073692" cy="1258766"/>
          </a:xfrm>
        </p:grpSpPr>
        <p:sp>
          <p:nvSpPr>
            <p:cNvPr id="415" name="任意多边形: 形状 414">
              <a:extLst>
                <a:ext uri="{FF2B5EF4-FFF2-40B4-BE49-F238E27FC236}">
                  <a16:creationId xmlns:a16="http://schemas.microsoft.com/office/drawing/2014/main" id="{BE39DF31-9C04-4074-B919-B704631CDDD7}"/>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a:extLst>
                <a:ext uri="{FF2B5EF4-FFF2-40B4-BE49-F238E27FC236}">
                  <a16:creationId xmlns:a16="http://schemas.microsoft.com/office/drawing/2014/main" id="{765519A1-4B88-442C-8E14-A664CFFC5E89}"/>
                </a:ext>
              </a:extLst>
            </p:cNvPr>
            <p:cNvGrpSpPr/>
            <p:nvPr/>
          </p:nvGrpSpPr>
          <p:grpSpPr>
            <a:xfrm>
              <a:off x="337592" y="5190929"/>
              <a:ext cx="2050614" cy="1242031"/>
              <a:chOff x="2758492" y="2362038"/>
              <a:chExt cx="6963293" cy="4217577"/>
            </a:xfrm>
          </p:grpSpPr>
          <p:grpSp>
            <p:nvGrpSpPr>
              <p:cNvPr id="420" name="组合 419">
                <a:extLst>
                  <a:ext uri="{FF2B5EF4-FFF2-40B4-BE49-F238E27FC236}">
                    <a16:creationId xmlns:a16="http://schemas.microsoft.com/office/drawing/2014/main" id="{DDFC2425-C5E9-405F-A1F0-DCF08428F477}"/>
                  </a:ext>
                </a:extLst>
              </p:cNvPr>
              <p:cNvGrpSpPr/>
              <p:nvPr/>
            </p:nvGrpSpPr>
            <p:grpSpPr>
              <a:xfrm>
                <a:off x="2758492" y="2362038"/>
                <a:ext cx="6963293" cy="4217577"/>
                <a:chOff x="2758492" y="2362038"/>
                <a:chExt cx="6963293" cy="4217577"/>
              </a:xfrm>
              <a:solidFill>
                <a:schemeClr val="accent1"/>
              </a:solidFill>
            </p:grpSpPr>
            <p:sp>
              <p:nvSpPr>
                <p:cNvPr id="429" name="任意多边形: 形状 428">
                  <a:extLst>
                    <a:ext uri="{FF2B5EF4-FFF2-40B4-BE49-F238E27FC236}">
                      <a16:creationId xmlns:a16="http://schemas.microsoft.com/office/drawing/2014/main" id="{28E4367C-A051-415A-B650-293FB5ED83CA}"/>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a:extLst>
                    <a:ext uri="{FF2B5EF4-FFF2-40B4-BE49-F238E27FC236}">
                      <a16:creationId xmlns:a16="http://schemas.microsoft.com/office/drawing/2014/main" id="{A918D3B9-9C6F-4B74-A8F3-02848D0F18AA}"/>
                    </a:ext>
                  </a:extLst>
                </p:cNvPr>
                <p:cNvGrpSpPr/>
                <p:nvPr/>
              </p:nvGrpSpPr>
              <p:grpSpPr>
                <a:xfrm>
                  <a:off x="2758492" y="2362038"/>
                  <a:ext cx="6963293" cy="4217577"/>
                  <a:chOff x="2530023" y="1368503"/>
                  <a:chExt cx="7168897" cy="4026556"/>
                </a:xfrm>
                <a:grpFill/>
              </p:grpSpPr>
              <p:sp>
                <p:nvSpPr>
                  <p:cNvPr id="431" name="任意多边形: 形状 430">
                    <a:extLst>
                      <a:ext uri="{FF2B5EF4-FFF2-40B4-BE49-F238E27FC236}">
                        <a16:creationId xmlns:a16="http://schemas.microsoft.com/office/drawing/2014/main" id="{91A0D878-50B7-4862-8F31-CBAA02C8AAD5}"/>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a:extLst>
                      <a:ext uri="{FF2B5EF4-FFF2-40B4-BE49-F238E27FC236}">
                        <a16:creationId xmlns:a16="http://schemas.microsoft.com/office/drawing/2014/main" id="{70B4C606-021C-48F4-AC99-FC3399A96F14}"/>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a:extLst>
                      <a:ext uri="{FF2B5EF4-FFF2-40B4-BE49-F238E27FC236}">
                        <a16:creationId xmlns:a16="http://schemas.microsoft.com/office/drawing/2014/main" id="{7C82C891-EDD4-47C3-8A54-47C3DE4E57C6}"/>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a:extLst>
                      <a:ext uri="{FF2B5EF4-FFF2-40B4-BE49-F238E27FC236}">
                        <a16:creationId xmlns:a16="http://schemas.microsoft.com/office/drawing/2014/main" id="{09236330-EC4B-42A3-8D2F-6ABF28FB6430}"/>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a:extLst>
                      <a:ext uri="{FF2B5EF4-FFF2-40B4-BE49-F238E27FC236}">
                        <a16:creationId xmlns:a16="http://schemas.microsoft.com/office/drawing/2014/main" id="{1A36597C-A8FA-4F18-9DBD-C2CEE6E27862}"/>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a:extLst>
                      <a:ext uri="{FF2B5EF4-FFF2-40B4-BE49-F238E27FC236}">
                        <a16:creationId xmlns:a16="http://schemas.microsoft.com/office/drawing/2014/main" id="{076CC0B9-E4F3-4729-BF2D-A465208ED800}"/>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a:extLst>
                      <a:ext uri="{FF2B5EF4-FFF2-40B4-BE49-F238E27FC236}">
                        <a16:creationId xmlns:a16="http://schemas.microsoft.com/office/drawing/2014/main" id="{D9B20C30-75FD-4D32-9C2F-8113D8FFF538}"/>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a:extLst>
                      <a:ext uri="{FF2B5EF4-FFF2-40B4-BE49-F238E27FC236}">
                        <a16:creationId xmlns:a16="http://schemas.microsoft.com/office/drawing/2014/main" id="{66445851-F7E0-43AF-B5D4-84A22135ADF3}"/>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a:extLst>
                      <a:ext uri="{FF2B5EF4-FFF2-40B4-BE49-F238E27FC236}">
                        <a16:creationId xmlns:a16="http://schemas.microsoft.com/office/drawing/2014/main" id="{6BD02D19-0FB6-4F3B-8C9B-5EE452ADEC92}"/>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a:extLst>
                      <a:ext uri="{FF2B5EF4-FFF2-40B4-BE49-F238E27FC236}">
                        <a16:creationId xmlns:a16="http://schemas.microsoft.com/office/drawing/2014/main" id="{C675E910-52B7-41C1-84BD-4DAC13E8BA51}"/>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a:extLst>
                      <a:ext uri="{FF2B5EF4-FFF2-40B4-BE49-F238E27FC236}">
                        <a16:creationId xmlns:a16="http://schemas.microsoft.com/office/drawing/2014/main" id="{B4C31F3D-38F2-4BE4-880C-9BEB9B9A4063}"/>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a:extLst>
                      <a:ext uri="{FF2B5EF4-FFF2-40B4-BE49-F238E27FC236}">
                        <a16:creationId xmlns:a16="http://schemas.microsoft.com/office/drawing/2014/main" id="{544F0BBE-DDB9-47E0-B579-60C812002294}"/>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a:extLst>
                      <a:ext uri="{FF2B5EF4-FFF2-40B4-BE49-F238E27FC236}">
                        <a16:creationId xmlns:a16="http://schemas.microsoft.com/office/drawing/2014/main" id="{932CEF47-FA35-4066-B908-65FE1002AF13}"/>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a:extLst>
                      <a:ext uri="{FF2B5EF4-FFF2-40B4-BE49-F238E27FC236}">
                        <a16:creationId xmlns:a16="http://schemas.microsoft.com/office/drawing/2014/main" id="{E33651EE-85A9-4DC4-8379-63EC22C16344}"/>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a:extLst>
                      <a:ext uri="{FF2B5EF4-FFF2-40B4-BE49-F238E27FC236}">
                        <a16:creationId xmlns:a16="http://schemas.microsoft.com/office/drawing/2014/main" id="{CBDE38BC-5B1B-4C51-8F8E-50ACF40BDC36}"/>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a:extLst>
                      <a:ext uri="{FF2B5EF4-FFF2-40B4-BE49-F238E27FC236}">
                        <a16:creationId xmlns:a16="http://schemas.microsoft.com/office/drawing/2014/main" id="{8A446794-06A4-4ECB-BAA9-7B173ED65C61}"/>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a:extLst>
                      <a:ext uri="{FF2B5EF4-FFF2-40B4-BE49-F238E27FC236}">
                        <a16:creationId xmlns:a16="http://schemas.microsoft.com/office/drawing/2014/main" id="{848EFEA6-AFA8-4306-8B9B-BB14A1F8353F}"/>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F2824D52-1874-4906-A4D0-B64BF9CEA939}"/>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E4EB0111-45AD-449A-8B8A-2748B48520B7}"/>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a:extLst>
                      <a:ext uri="{FF2B5EF4-FFF2-40B4-BE49-F238E27FC236}">
                        <a16:creationId xmlns:a16="http://schemas.microsoft.com/office/drawing/2014/main" id="{01C3C0F4-7D45-4BE3-ABB9-FE9C78FEFD51}"/>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a:extLst>
                      <a:ext uri="{FF2B5EF4-FFF2-40B4-BE49-F238E27FC236}">
                        <a16:creationId xmlns:a16="http://schemas.microsoft.com/office/drawing/2014/main" id="{39EF8FE6-27BB-49F3-BA34-5857820C8D8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a:extLst>
                      <a:ext uri="{FF2B5EF4-FFF2-40B4-BE49-F238E27FC236}">
                        <a16:creationId xmlns:a16="http://schemas.microsoft.com/office/drawing/2014/main" id="{BDDA598D-BCD9-4786-AE49-4106ED2EB825}"/>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a:extLst>
                      <a:ext uri="{FF2B5EF4-FFF2-40B4-BE49-F238E27FC236}">
                        <a16:creationId xmlns:a16="http://schemas.microsoft.com/office/drawing/2014/main" id="{402C6099-7C56-4E6B-B1AA-6E4EF4D478DC}"/>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a:extLst>
                      <a:ext uri="{FF2B5EF4-FFF2-40B4-BE49-F238E27FC236}">
                        <a16:creationId xmlns:a16="http://schemas.microsoft.com/office/drawing/2014/main" id="{BFC87651-2525-43AE-9FAD-40E1FE7FD71F}"/>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a:extLst>
                      <a:ext uri="{FF2B5EF4-FFF2-40B4-BE49-F238E27FC236}">
                        <a16:creationId xmlns:a16="http://schemas.microsoft.com/office/drawing/2014/main" id="{E03A9C82-5132-4E48-A91E-CEFD1331FFAA}"/>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a:extLst>
                      <a:ext uri="{FF2B5EF4-FFF2-40B4-BE49-F238E27FC236}">
                        <a16:creationId xmlns:a16="http://schemas.microsoft.com/office/drawing/2014/main" id="{84D8081D-FE1E-4028-9E9D-E81B78D32E4C}"/>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a:extLst>
                      <a:ext uri="{FF2B5EF4-FFF2-40B4-BE49-F238E27FC236}">
                        <a16:creationId xmlns:a16="http://schemas.microsoft.com/office/drawing/2014/main" id="{E6CF260A-3016-4B03-8EDD-33E3202AF25A}"/>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a:extLst>
                      <a:ext uri="{FF2B5EF4-FFF2-40B4-BE49-F238E27FC236}">
                        <a16:creationId xmlns:a16="http://schemas.microsoft.com/office/drawing/2014/main" id="{7C17F51F-4E73-4481-B9BC-0A58B6F7D5E4}"/>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a:extLst>
                      <a:ext uri="{FF2B5EF4-FFF2-40B4-BE49-F238E27FC236}">
                        <a16:creationId xmlns:a16="http://schemas.microsoft.com/office/drawing/2014/main" id="{65AB0E0A-6F05-4230-B696-DD4CD474025C}"/>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a:extLst>
                      <a:ext uri="{FF2B5EF4-FFF2-40B4-BE49-F238E27FC236}">
                        <a16:creationId xmlns:a16="http://schemas.microsoft.com/office/drawing/2014/main" id="{E72FFE74-0AE3-4FE3-BEE7-293377BC6835}"/>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a:extLst>
                      <a:ext uri="{FF2B5EF4-FFF2-40B4-BE49-F238E27FC236}">
                        <a16:creationId xmlns:a16="http://schemas.microsoft.com/office/drawing/2014/main" id="{2BD836E6-0394-460A-AFFA-EF8D7861181B}"/>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a:extLst>
                      <a:ext uri="{FF2B5EF4-FFF2-40B4-BE49-F238E27FC236}">
                        <a16:creationId xmlns:a16="http://schemas.microsoft.com/office/drawing/2014/main" id="{C751ABFE-AA3C-44CC-AABF-BC26D694DE00}"/>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a:extLst>
                      <a:ext uri="{FF2B5EF4-FFF2-40B4-BE49-F238E27FC236}">
                        <a16:creationId xmlns:a16="http://schemas.microsoft.com/office/drawing/2014/main" id="{E6C7AEDF-2EDB-44CC-AC52-D828056B6BBE}"/>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a:extLst>
                      <a:ext uri="{FF2B5EF4-FFF2-40B4-BE49-F238E27FC236}">
                        <a16:creationId xmlns:a16="http://schemas.microsoft.com/office/drawing/2014/main" id="{CB854657-6E06-43A2-861E-0C4C2EEF0DE6}"/>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a:extLst>
                      <a:ext uri="{FF2B5EF4-FFF2-40B4-BE49-F238E27FC236}">
                        <a16:creationId xmlns:a16="http://schemas.microsoft.com/office/drawing/2014/main" id="{9CAF740D-C683-443D-B230-926FB0FA47EA}"/>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a:extLst>
                      <a:ext uri="{FF2B5EF4-FFF2-40B4-BE49-F238E27FC236}">
                        <a16:creationId xmlns:a16="http://schemas.microsoft.com/office/drawing/2014/main" id="{FBD0EAFF-001F-4238-A01F-24C0008B9846}"/>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a16="http://schemas.microsoft.com/office/drawing/2014/main" id="{E3552203-3E95-40F0-8401-57DA6E48C014}"/>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a:extLst>
                      <a:ext uri="{FF2B5EF4-FFF2-40B4-BE49-F238E27FC236}">
                        <a16:creationId xmlns:a16="http://schemas.microsoft.com/office/drawing/2014/main" id="{47E05946-C2CA-41F2-AFDD-4FDB14817FC2}"/>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a:extLst>
                      <a:ext uri="{FF2B5EF4-FFF2-40B4-BE49-F238E27FC236}">
                        <a16:creationId xmlns:a16="http://schemas.microsoft.com/office/drawing/2014/main" id="{053E689C-3622-43BE-87B5-0CE372E01462}"/>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a:extLst>
                      <a:ext uri="{FF2B5EF4-FFF2-40B4-BE49-F238E27FC236}">
                        <a16:creationId xmlns:a16="http://schemas.microsoft.com/office/drawing/2014/main" id="{2B57FB17-963E-4AF1-831B-38C4897A0436}"/>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a:extLst>
                      <a:ext uri="{FF2B5EF4-FFF2-40B4-BE49-F238E27FC236}">
                        <a16:creationId xmlns:a16="http://schemas.microsoft.com/office/drawing/2014/main" id="{E626ECF5-DADF-40C5-8D52-F83604CF531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DAE7631B-19A8-4631-B46A-A7F74DB0999D}"/>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BE8CB6C-65B9-493A-81B7-412F285D9820}"/>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C33FB585-1BEE-430C-A0A9-697641995D84}"/>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C2461B43-2C54-4B38-A7EF-ECE42FC4654A}"/>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B037C62E-D188-4941-89DD-D3FBCD95C396}"/>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DEF42EDC-C089-4F6F-AE82-CEB442EB9B7B}"/>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52099427-0429-4ED2-ADC7-29301F00AD32}"/>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8CCEEF40-FEAD-4CEE-86A6-E330F7B02532}"/>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C3C1E741-4052-48CC-9AC9-BA5A5EAFCE58}"/>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C57A5189-4060-4885-8CDD-B27B51704ADE}"/>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0D9F02A8-14AC-4600-8540-50D4D8F9D828}"/>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3D78546E-A5E6-4088-B7EB-6E22192C6824}"/>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067AF810-A016-43E8-9972-22B77AAC3A16}"/>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291B8C5B-E3E9-42A3-89CD-4930D24F1A6C}"/>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4839BE7B-EA66-4D89-9566-9373D83864C4}"/>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a:extLst>
                      <a:ext uri="{FF2B5EF4-FFF2-40B4-BE49-F238E27FC236}">
                        <a16:creationId xmlns:a16="http://schemas.microsoft.com/office/drawing/2014/main" id="{5EB7D558-E7BC-4DC2-A8DE-260DFA76AD0A}"/>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a:extLst>
                      <a:ext uri="{FF2B5EF4-FFF2-40B4-BE49-F238E27FC236}">
                        <a16:creationId xmlns:a16="http://schemas.microsoft.com/office/drawing/2014/main" id="{9F112329-563F-4F6A-97E7-82B2AAAB3792}"/>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a:extLst>
                      <a:ext uri="{FF2B5EF4-FFF2-40B4-BE49-F238E27FC236}">
                        <a16:creationId xmlns:a16="http://schemas.microsoft.com/office/drawing/2014/main" id="{97F0C149-C49C-4A60-BA95-B3322CD7175E}"/>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a:extLst>
                      <a:ext uri="{FF2B5EF4-FFF2-40B4-BE49-F238E27FC236}">
                        <a16:creationId xmlns:a16="http://schemas.microsoft.com/office/drawing/2014/main" id="{F1D3CB98-20FF-4EC6-80BA-01D308F05FD9}"/>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a:extLst>
                      <a:ext uri="{FF2B5EF4-FFF2-40B4-BE49-F238E27FC236}">
                        <a16:creationId xmlns:a16="http://schemas.microsoft.com/office/drawing/2014/main" id="{E3F75106-AAF1-422D-91CE-FC402C59AC84}"/>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a:extLst>
                      <a:ext uri="{FF2B5EF4-FFF2-40B4-BE49-F238E27FC236}">
                        <a16:creationId xmlns:a16="http://schemas.microsoft.com/office/drawing/2014/main" id="{315DBFF9-8B39-45A8-87B9-E460E4431BC0}"/>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a:extLst>
                      <a:ext uri="{FF2B5EF4-FFF2-40B4-BE49-F238E27FC236}">
                        <a16:creationId xmlns:a16="http://schemas.microsoft.com/office/drawing/2014/main" id="{04DBE32D-1A50-46B5-A168-867C54FFBA74}"/>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a:extLst>
                      <a:ext uri="{FF2B5EF4-FFF2-40B4-BE49-F238E27FC236}">
                        <a16:creationId xmlns:a16="http://schemas.microsoft.com/office/drawing/2014/main" id="{34FC9A60-D738-451E-A247-E81067E45CD3}"/>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a:extLst>
                      <a:ext uri="{FF2B5EF4-FFF2-40B4-BE49-F238E27FC236}">
                        <a16:creationId xmlns:a16="http://schemas.microsoft.com/office/drawing/2014/main" id="{A11F60D9-BF82-4182-BF56-8F735B8D54D3}"/>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a:extLst>
                      <a:ext uri="{FF2B5EF4-FFF2-40B4-BE49-F238E27FC236}">
                        <a16:creationId xmlns:a16="http://schemas.microsoft.com/office/drawing/2014/main" id="{332E91DF-1712-48F1-A5F9-5BDD4779B799}"/>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a:extLst>
                      <a:ext uri="{FF2B5EF4-FFF2-40B4-BE49-F238E27FC236}">
                        <a16:creationId xmlns:a16="http://schemas.microsoft.com/office/drawing/2014/main" id="{6017B4C4-BE33-4480-9D8F-C14B47DF070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a:extLst>
                      <a:ext uri="{FF2B5EF4-FFF2-40B4-BE49-F238E27FC236}">
                        <a16:creationId xmlns:a16="http://schemas.microsoft.com/office/drawing/2014/main" id="{C91EF235-9416-4B3F-8D6C-78EBE8F3AA74}"/>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a:extLst>
                      <a:ext uri="{FF2B5EF4-FFF2-40B4-BE49-F238E27FC236}">
                        <a16:creationId xmlns:a16="http://schemas.microsoft.com/office/drawing/2014/main" id="{16F34D9F-13D8-41E5-8803-EA2A1BCAC8C9}"/>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a:extLst>
                      <a:ext uri="{FF2B5EF4-FFF2-40B4-BE49-F238E27FC236}">
                        <a16:creationId xmlns:a16="http://schemas.microsoft.com/office/drawing/2014/main" id="{BF43610A-38B9-48D5-95F3-6D9C2D0C461B}"/>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a:extLst>
                      <a:ext uri="{FF2B5EF4-FFF2-40B4-BE49-F238E27FC236}">
                        <a16:creationId xmlns:a16="http://schemas.microsoft.com/office/drawing/2014/main" id="{84059079-E676-4696-86DE-D7C4FC382593}"/>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a:extLst>
                      <a:ext uri="{FF2B5EF4-FFF2-40B4-BE49-F238E27FC236}">
                        <a16:creationId xmlns:a16="http://schemas.microsoft.com/office/drawing/2014/main" id="{81CAB241-BD98-4288-86B0-6EB6019EEFCB}"/>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a:extLst>
                      <a:ext uri="{FF2B5EF4-FFF2-40B4-BE49-F238E27FC236}">
                        <a16:creationId xmlns:a16="http://schemas.microsoft.com/office/drawing/2014/main" id="{B1919C8D-9862-4CF5-820B-EBBD11CB971B}"/>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a:extLst>
                      <a:ext uri="{FF2B5EF4-FFF2-40B4-BE49-F238E27FC236}">
                        <a16:creationId xmlns:a16="http://schemas.microsoft.com/office/drawing/2014/main" id="{9491DC80-DB34-4C17-A132-76A354E9F17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a:extLst>
                      <a:ext uri="{FF2B5EF4-FFF2-40B4-BE49-F238E27FC236}">
                        <a16:creationId xmlns:a16="http://schemas.microsoft.com/office/drawing/2014/main" id="{AB84BECB-01E3-406E-9916-0A9878B68A8B}"/>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a:extLst>
                      <a:ext uri="{FF2B5EF4-FFF2-40B4-BE49-F238E27FC236}">
                        <a16:creationId xmlns:a16="http://schemas.microsoft.com/office/drawing/2014/main" id="{AF9362F8-B878-42BC-8ABC-0CDF2E2B823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a:extLst>
                      <a:ext uri="{FF2B5EF4-FFF2-40B4-BE49-F238E27FC236}">
                        <a16:creationId xmlns:a16="http://schemas.microsoft.com/office/drawing/2014/main" id="{C3646FFE-7ABC-4341-972A-7F5FDD57FB77}"/>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a:extLst>
                      <a:ext uri="{FF2B5EF4-FFF2-40B4-BE49-F238E27FC236}">
                        <a16:creationId xmlns:a16="http://schemas.microsoft.com/office/drawing/2014/main" id="{EF32E03C-1EDB-4723-BCBD-89B375A4FC02}"/>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a:extLst>
                      <a:ext uri="{FF2B5EF4-FFF2-40B4-BE49-F238E27FC236}">
                        <a16:creationId xmlns:a16="http://schemas.microsoft.com/office/drawing/2014/main" id="{00D8076E-FEE5-4E4C-9B01-75C0BF3107A5}"/>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a:extLst>
                      <a:ext uri="{FF2B5EF4-FFF2-40B4-BE49-F238E27FC236}">
                        <a16:creationId xmlns:a16="http://schemas.microsoft.com/office/drawing/2014/main" id="{9BD92162-F47F-49BA-9734-6E79AB9AF7B2}"/>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a:extLst>
                      <a:ext uri="{FF2B5EF4-FFF2-40B4-BE49-F238E27FC236}">
                        <a16:creationId xmlns:a16="http://schemas.microsoft.com/office/drawing/2014/main" id="{E62FF01D-78D2-42A8-80C9-18FF412CE6FE}"/>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a:extLst>
                      <a:ext uri="{FF2B5EF4-FFF2-40B4-BE49-F238E27FC236}">
                        <a16:creationId xmlns:a16="http://schemas.microsoft.com/office/drawing/2014/main" id="{A08636AA-5841-4856-B148-BA232451111A}"/>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a:extLst>
                      <a:ext uri="{FF2B5EF4-FFF2-40B4-BE49-F238E27FC236}">
                        <a16:creationId xmlns:a16="http://schemas.microsoft.com/office/drawing/2014/main" id="{598691B4-5A88-46A7-8963-EA195ECD5241}"/>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a:extLst>
                      <a:ext uri="{FF2B5EF4-FFF2-40B4-BE49-F238E27FC236}">
                        <a16:creationId xmlns:a16="http://schemas.microsoft.com/office/drawing/2014/main" id="{99B3994C-EA4A-4E3E-8117-2963059EE181}"/>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a:extLst>
                      <a:ext uri="{FF2B5EF4-FFF2-40B4-BE49-F238E27FC236}">
                        <a16:creationId xmlns:a16="http://schemas.microsoft.com/office/drawing/2014/main" id="{E3C6E9F0-424F-4F60-BC75-0A51BAE32FD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a:extLst>
                      <a:ext uri="{FF2B5EF4-FFF2-40B4-BE49-F238E27FC236}">
                        <a16:creationId xmlns:a16="http://schemas.microsoft.com/office/drawing/2014/main" id="{A8A10B2A-FAA9-4871-AAA9-B720A30CA6AA}"/>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a:extLst>
                      <a:ext uri="{FF2B5EF4-FFF2-40B4-BE49-F238E27FC236}">
                        <a16:creationId xmlns:a16="http://schemas.microsoft.com/office/drawing/2014/main" id="{DDB89FB7-56B8-49DC-95EC-AECAE04C6218}"/>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a:extLst>
                      <a:ext uri="{FF2B5EF4-FFF2-40B4-BE49-F238E27FC236}">
                        <a16:creationId xmlns:a16="http://schemas.microsoft.com/office/drawing/2014/main" id="{8C0B6259-30EA-4BD1-80B0-01231C9C8939}"/>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a:extLst>
                      <a:ext uri="{FF2B5EF4-FFF2-40B4-BE49-F238E27FC236}">
                        <a16:creationId xmlns:a16="http://schemas.microsoft.com/office/drawing/2014/main" id="{02F32B90-F01C-4982-972A-7F03470D714A}"/>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a:extLst>
                      <a:ext uri="{FF2B5EF4-FFF2-40B4-BE49-F238E27FC236}">
                        <a16:creationId xmlns:a16="http://schemas.microsoft.com/office/drawing/2014/main" id="{38A8E0E6-11BF-43EA-BA41-487D16DB4F5F}"/>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a:extLst>
                      <a:ext uri="{FF2B5EF4-FFF2-40B4-BE49-F238E27FC236}">
                        <a16:creationId xmlns:a16="http://schemas.microsoft.com/office/drawing/2014/main" id="{15B25433-8D8D-4297-93E3-77B17FF8E96C}"/>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a:extLst>
                      <a:ext uri="{FF2B5EF4-FFF2-40B4-BE49-F238E27FC236}">
                        <a16:creationId xmlns:a16="http://schemas.microsoft.com/office/drawing/2014/main" id="{755D5907-9EBF-4F79-8BF3-8887A358CC74}"/>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a:extLst>
                      <a:ext uri="{FF2B5EF4-FFF2-40B4-BE49-F238E27FC236}">
                        <a16:creationId xmlns:a16="http://schemas.microsoft.com/office/drawing/2014/main" id="{C51CA018-D4AD-463D-B1F2-68F9A3C639BB}"/>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a:extLst>
                      <a:ext uri="{FF2B5EF4-FFF2-40B4-BE49-F238E27FC236}">
                        <a16:creationId xmlns:a16="http://schemas.microsoft.com/office/drawing/2014/main" id="{A921934E-5B32-4E40-9DBC-B97F85F5EEA1}"/>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a:extLst>
                      <a:ext uri="{FF2B5EF4-FFF2-40B4-BE49-F238E27FC236}">
                        <a16:creationId xmlns:a16="http://schemas.microsoft.com/office/drawing/2014/main" id="{7EBE260D-8311-4FBC-BF13-72F277AEA946}"/>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a:extLst>
                      <a:ext uri="{FF2B5EF4-FFF2-40B4-BE49-F238E27FC236}">
                        <a16:creationId xmlns:a16="http://schemas.microsoft.com/office/drawing/2014/main" id="{17C5E75A-2276-4AAC-920E-E06C39923BEB}"/>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a:extLst>
                      <a:ext uri="{FF2B5EF4-FFF2-40B4-BE49-F238E27FC236}">
                        <a16:creationId xmlns:a16="http://schemas.microsoft.com/office/drawing/2014/main" id="{CEB4AA12-39A8-40F4-849A-6CEDECD8DACA}"/>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a:extLst>
                      <a:ext uri="{FF2B5EF4-FFF2-40B4-BE49-F238E27FC236}">
                        <a16:creationId xmlns:a16="http://schemas.microsoft.com/office/drawing/2014/main" id="{4E243F23-F42E-4BC8-AA7D-CCF49C443E2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a:extLst>
                      <a:ext uri="{FF2B5EF4-FFF2-40B4-BE49-F238E27FC236}">
                        <a16:creationId xmlns:a16="http://schemas.microsoft.com/office/drawing/2014/main" id="{818F324E-35BC-459B-991C-CE0D3CEC81BC}"/>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a:extLst>
                      <a:ext uri="{FF2B5EF4-FFF2-40B4-BE49-F238E27FC236}">
                        <a16:creationId xmlns:a16="http://schemas.microsoft.com/office/drawing/2014/main" id="{152A1CE8-82C2-46FC-B3C4-555BD205EFBD}"/>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a:extLst>
                      <a:ext uri="{FF2B5EF4-FFF2-40B4-BE49-F238E27FC236}">
                        <a16:creationId xmlns:a16="http://schemas.microsoft.com/office/drawing/2014/main" id="{1A3A37C1-07DC-49AB-B0D8-6075724A88C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a:extLst>
                      <a:ext uri="{FF2B5EF4-FFF2-40B4-BE49-F238E27FC236}">
                        <a16:creationId xmlns:a16="http://schemas.microsoft.com/office/drawing/2014/main" id="{538FE392-4191-4828-8716-5F0FEF508598}"/>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a:extLst>
                      <a:ext uri="{FF2B5EF4-FFF2-40B4-BE49-F238E27FC236}">
                        <a16:creationId xmlns:a16="http://schemas.microsoft.com/office/drawing/2014/main" id="{6314C13C-E28D-4640-90AC-9B56BEFDBF57}"/>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a:extLst>
                      <a:ext uri="{FF2B5EF4-FFF2-40B4-BE49-F238E27FC236}">
                        <a16:creationId xmlns:a16="http://schemas.microsoft.com/office/drawing/2014/main" id="{4B5D1385-5C31-4831-9130-082AA58D2418}"/>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a:extLst>
                      <a:ext uri="{FF2B5EF4-FFF2-40B4-BE49-F238E27FC236}">
                        <a16:creationId xmlns:a16="http://schemas.microsoft.com/office/drawing/2014/main" id="{1C6E1416-905D-4277-B6D6-D128E3ABE8AE}"/>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a:extLst>
                      <a:ext uri="{FF2B5EF4-FFF2-40B4-BE49-F238E27FC236}">
                        <a16:creationId xmlns:a16="http://schemas.microsoft.com/office/drawing/2014/main" id="{99396771-46F2-4488-B68A-17BB03261F00}"/>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a:extLst>
                      <a:ext uri="{FF2B5EF4-FFF2-40B4-BE49-F238E27FC236}">
                        <a16:creationId xmlns:a16="http://schemas.microsoft.com/office/drawing/2014/main" id="{8722250F-A544-48E7-93EA-35F8734E9ACF}"/>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a:extLst>
                      <a:ext uri="{FF2B5EF4-FFF2-40B4-BE49-F238E27FC236}">
                        <a16:creationId xmlns:a16="http://schemas.microsoft.com/office/drawing/2014/main" id="{71E25EE4-9914-4FA5-8ECA-C8363DBFB49B}"/>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a:extLst>
                      <a:ext uri="{FF2B5EF4-FFF2-40B4-BE49-F238E27FC236}">
                        <a16:creationId xmlns:a16="http://schemas.microsoft.com/office/drawing/2014/main" id="{A59702BC-B450-4B1B-8D23-E7F614D0B44D}"/>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a:extLst>
                      <a:ext uri="{FF2B5EF4-FFF2-40B4-BE49-F238E27FC236}">
                        <a16:creationId xmlns:a16="http://schemas.microsoft.com/office/drawing/2014/main" id="{705295D6-0B82-4226-9A91-122F61DEE60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a:extLst>
                      <a:ext uri="{FF2B5EF4-FFF2-40B4-BE49-F238E27FC236}">
                        <a16:creationId xmlns:a16="http://schemas.microsoft.com/office/drawing/2014/main" id="{C81BAF1A-69FA-4481-83F0-AC47AB2B14D8}"/>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a:extLst>
                      <a:ext uri="{FF2B5EF4-FFF2-40B4-BE49-F238E27FC236}">
                        <a16:creationId xmlns:a16="http://schemas.microsoft.com/office/drawing/2014/main" id="{C80D98FA-9F48-4AA6-A02B-9469DC4B24C1}"/>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a:extLst>
                      <a:ext uri="{FF2B5EF4-FFF2-40B4-BE49-F238E27FC236}">
                        <a16:creationId xmlns:a16="http://schemas.microsoft.com/office/drawing/2014/main" id="{6C430797-ADD7-4059-9B7A-4F4B54C4375D}"/>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a:extLst>
                      <a:ext uri="{FF2B5EF4-FFF2-40B4-BE49-F238E27FC236}">
                        <a16:creationId xmlns:a16="http://schemas.microsoft.com/office/drawing/2014/main" id="{1854FFAB-EA75-44F4-956B-EAF288C3764F}"/>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a:extLst>
                      <a:ext uri="{FF2B5EF4-FFF2-40B4-BE49-F238E27FC236}">
                        <a16:creationId xmlns:a16="http://schemas.microsoft.com/office/drawing/2014/main" id="{DDC4B362-3C3F-4701-81A5-6F8D0E8BA517}"/>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a:extLst>
                      <a:ext uri="{FF2B5EF4-FFF2-40B4-BE49-F238E27FC236}">
                        <a16:creationId xmlns:a16="http://schemas.microsoft.com/office/drawing/2014/main" id="{5DA9FB23-76DB-499D-A152-EB5910BAD5B7}"/>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a:extLst>
                      <a:ext uri="{FF2B5EF4-FFF2-40B4-BE49-F238E27FC236}">
                        <a16:creationId xmlns:a16="http://schemas.microsoft.com/office/drawing/2014/main" id="{78A2FB88-CC6D-472A-A846-CC9F1B65019A}"/>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a:extLst>
                      <a:ext uri="{FF2B5EF4-FFF2-40B4-BE49-F238E27FC236}">
                        <a16:creationId xmlns:a16="http://schemas.microsoft.com/office/drawing/2014/main" id="{9D7CD5A8-236C-47EB-A081-934493FFAD3F}"/>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a:extLst>
                      <a:ext uri="{FF2B5EF4-FFF2-40B4-BE49-F238E27FC236}">
                        <a16:creationId xmlns:a16="http://schemas.microsoft.com/office/drawing/2014/main" id="{880911FF-7AAD-4672-A445-92A86C154820}"/>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a:extLst>
                      <a:ext uri="{FF2B5EF4-FFF2-40B4-BE49-F238E27FC236}">
                        <a16:creationId xmlns:a16="http://schemas.microsoft.com/office/drawing/2014/main" id="{A2D432D5-F215-41ED-AE61-5FD8CA913C28}"/>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a:extLst>
                      <a:ext uri="{FF2B5EF4-FFF2-40B4-BE49-F238E27FC236}">
                        <a16:creationId xmlns:a16="http://schemas.microsoft.com/office/drawing/2014/main" id="{CD4FC35D-5188-4C4C-9081-15CF3107F931}"/>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a:extLst>
                      <a:ext uri="{FF2B5EF4-FFF2-40B4-BE49-F238E27FC236}">
                        <a16:creationId xmlns:a16="http://schemas.microsoft.com/office/drawing/2014/main" id="{6CC5886F-5E29-4A22-BE84-D121DC62C20D}"/>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a:extLst>
                      <a:ext uri="{FF2B5EF4-FFF2-40B4-BE49-F238E27FC236}">
                        <a16:creationId xmlns:a16="http://schemas.microsoft.com/office/drawing/2014/main" id="{2D62068B-D548-44B5-8263-80B40063EA38}"/>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a:extLst>
                      <a:ext uri="{FF2B5EF4-FFF2-40B4-BE49-F238E27FC236}">
                        <a16:creationId xmlns:a16="http://schemas.microsoft.com/office/drawing/2014/main" id="{4C37A1A5-8DBB-4BC9-82CE-3F12E4142DE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a:extLst>
                      <a:ext uri="{FF2B5EF4-FFF2-40B4-BE49-F238E27FC236}">
                        <a16:creationId xmlns:a16="http://schemas.microsoft.com/office/drawing/2014/main" id="{23022944-8837-4A37-95BE-E1AF1AD1F51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a:extLst>
                      <a:ext uri="{FF2B5EF4-FFF2-40B4-BE49-F238E27FC236}">
                        <a16:creationId xmlns:a16="http://schemas.microsoft.com/office/drawing/2014/main" id="{62B855CF-F54C-48DC-A8B4-1D9E80C3C382}"/>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a:extLst>
                      <a:ext uri="{FF2B5EF4-FFF2-40B4-BE49-F238E27FC236}">
                        <a16:creationId xmlns:a16="http://schemas.microsoft.com/office/drawing/2014/main" id="{E67E2172-6C20-434F-8C4B-97E01C51E391}"/>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a:extLst>
                      <a:ext uri="{FF2B5EF4-FFF2-40B4-BE49-F238E27FC236}">
                        <a16:creationId xmlns:a16="http://schemas.microsoft.com/office/drawing/2014/main" id="{25F9C9A7-3BD8-46F1-B83C-0D14C3B2A861}"/>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a:extLst>
                      <a:ext uri="{FF2B5EF4-FFF2-40B4-BE49-F238E27FC236}">
                        <a16:creationId xmlns:a16="http://schemas.microsoft.com/office/drawing/2014/main" id="{0EB1BFE8-7D9E-4785-AEA9-ED4CF333C7D2}"/>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a:extLst>
                      <a:ext uri="{FF2B5EF4-FFF2-40B4-BE49-F238E27FC236}">
                        <a16:creationId xmlns:a16="http://schemas.microsoft.com/office/drawing/2014/main" id="{2A000A0B-85C1-4926-BAF6-DABB0B1953DA}"/>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a:extLst>
                      <a:ext uri="{FF2B5EF4-FFF2-40B4-BE49-F238E27FC236}">
                        <a16:creationId xmlns:a16="http://schemas.microsoft.com/office/drawing/2014/main" id="{7BC63DD7-82CB-42CF-8160-4B989306AEDE}"/>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a:extLst>
                      <a:ext uri="{FF2B5EF4-FFF2-40B4-BE49-F238E27FC236}">
                        <a16:creationId xmlns:a16="http://schemas.microsoft.com/office/drawing/2014/main" id="{7DDFE43B-5051-4A05-9C30-5B6FE4568639}"/>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FD648E29-4A09-4646-8393-5344A0EFE947}"/>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984814C2-72DD-4659-B5B5-925E08BBE1D2}"/>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278DD88-FDF4-4FD8-A0BF-7E069EFB5771}"/>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BFDA6F-4BA8-4397-B78C-0948882206F8}"/>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D84C7F4A-2216-4F4B-BC42-3068F20094C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974986F7-E4A7-4690-8753-2E0D13C64CEB}"/>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099D1AE-A104-432F-9509-C30F70D357E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BB435DF4-9310-4C93-997B-E2E6596CD865}"/>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C276841B-036A-4B4D-9DD2-B3F005E22E41}"/>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78FBB61A-3D2B-47FE-B732-C2173714E1EA}"/>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87CBF16A-7F3B-4643-AF81-ABE35D7ACDC6}"/>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BB431805-A5F5-482D-A3AF-C3A27034781C}"/>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E936A076-7787-4A5E-B0EC-A5F55A9D465A}"/>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0988B315-AEE5-4000-A6D4-92504DB6368E}"/>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124DE892-3E59-4E86-A0AF-B078F6AEB8CC}"/>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931EC017-B3BE-4C23-8802-73C697CA663D}"/>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C0205760-0901-4562-B911-3D10D7682763}"/>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6A5A8E71-19EE-466C-A7A7-F65E9F5AAC26}"/>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E320093E-A3F8-4FBA-BC0C-4A0E6D994B33}"/>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041BE7AD-3D5C-494D-B2C0-E849DB4ADD0F}"/>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76BA8806-7F6D-492B-A025-71B655E03441}"/>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CE7D8F7-CF16-4962-AE2E-EC75463A4661}"/>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B882636D-6785-4479-8537-9EE7CF2027DB}"/>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29E9410A-0FE0-4D55-97F6-383A1AAD6F9D}"/>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0C18DFED-316A-472C-99A7-13634ABDD959}"/>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37BDBC35-B7C2-4CDC-843B-0901565DCA86}"/>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13953E5C-8F23-4FEE-B55D-8D81FD4A433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59B39E72-BFEB-4B06-880E-F7027126047A}"/>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EBAC9E44-7A71-409D-9B0F-D11BB3727D52}"/>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881F6332-7A18-445F-8FE1-6A0529EB9B63}"/>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CE04475C-D402-435C-8F20-651026EA5E53}"/>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E8ABA5C0-3B58-4133-92A7-78C103362657}"/>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506A5291-237F-41F0-BFD7-940BE4F21C0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F051E96B-3221-43C3-BAA8-EAA6D0E4FCE0}"/>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38AB7886-B3D8-4BEB-8270-325FC532234C}"/>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799681CB-F651-4CD0-BB3C-C6AA3BF45843}"/>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A9FA5507-B345-44FE-953F-6639ADB6FA86}"/>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B9566EC2-5C71-488F-A8A3-55FE58FA0EA4}"/>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70DC624D-78BE-4227-991C-BE4F44037A6A}"/>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11EB9709-F12D-4BE5-A70F-FD9ACAB25C44}"/>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2176722D-A1E1-4E0B-A7E3-C343AE440FC0}"/>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8FEE7DBF-F1A1-4A67-9868-D04C03EDA39F}"/>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6F30EA51-EF4F-49F1-9C56-B46913A925F3}"/>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5B9AD4D0-F0E4-4F20-816B-19E03B75713E}"/>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9645EC4C-5957-4CF1-A871-80E2020BC1DD}"/>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81F10ACD-2EE4-450F-8A5B-E5E0E830D5A2}"/>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94165E5-09F8-4EF6-927E-6E471E08F168}"/>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9A650F8C-DF7F-4095-84DB-90095F3DC672}"/>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ADCF071A-7C70-4D6D-BDAF-44CCEEBAFEB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27403B0C-B7F5-4420-82D6-DB672ECCBC9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EAB8DB60-C550-48E3-BAC8-39B4B41E195A}"/>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1744D540-713A-4989-9ABF-43C572C52EC9}"/>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E6C8A509-0DF3-41B9-9CA4-9C29D31EF69E}"/>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80DDC08C-D7BF-4E21-98AB-365B3E815455}"/>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60525673-6284-47F0-8FA8-B65F855A780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E14E55A-EC3A-4CA9-BCB2-83B52322A35A}"/>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58B620A5-2346-493E-AF99-79AAB09EF4D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3266489F-98AF-47FC-BE37-696D0974EB79}"/>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EF922072-8080-4CB0-9C93-A3EDD441CC21}"/>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4625D230-E40D-410C-AC1E-D50B39E46DAC}"/>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317ADF2-F8B1-47F7-B4FB-2469D51238B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D72762D-2528-4001-9396-192BB30927AD}"/>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BBEB0810-5612-430B-9817-EFA5ACFD5FF6}"/>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995B1F45-711F-4E55-8609-5EEFA4D79A71}"/>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8CBD67BE-C7DB-46D7-9CA0-DB0765A20218}"/>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2C2047C3-774D-4678-B2B8-F5A9457F873F}"/>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9FBA8481-749C-4E87-850A-C6CFE42BB5D2}"/>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C9C7EE57-1EEA-4829-809C-27CA050088B5}"/>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7BD2A524-5BB1-42E5-B768-BE4CC4850F12}"/>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9E40C0F9-3E8F-4E23-BEB5-AD4F7C75C7F6}"/>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B861360A-BFA9-441C-B47F-3EC2B2A3923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19770C15-DF34-4C23-AB55-5C581B2809E9}"/>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7C1A48C7-BF7E-4935-874E-5E2F0AF8F508}"/>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C771A740-504F-4B03-8871-59477FC45857}"/>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49DDED41-EB91-4EBF-B8CB-8FBB87B8EDAD}"/>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9D6F4D0C-C3E2-49EB-9BC8-E8DADA282226}"/>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a:extLst>
                      <a:ext uri="{FF2B5EF4-FFF2-40B4-BE49-F238E27FC236}">
                        <a16:creationId xmlns:a16="http://schemas.microsoft.com/office/drawing/2014/main" id="{BB02CE23-B1EB-4896-8BF9-04DC1A4725B4}"/>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a:extLst>
                      <a:ext uri="{FF2B5EF4-FFF2-40B4-BE49-F238E27FC236}">
                        <a16:creationId xmlns:a16="http://schemas.microsoft.com/office/drawing/2014/main" id="{242B643C-E009-47A6-A2F2-A75095636A31}"/>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a:extLst>
                      <a:ext uri="{FF2B5EF4-FFF2-40B4-BE49-F238E27FC236}">
                        <a16:creationId xmlns:a16="http://schemas.microsoft.com/office/drawing/2014/main" id="{B5FAC643-9246-4BF0-95B1-94608EF2AD80}"/>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a:extLst>
                      <a:ext uri="{FF2B5EF4-FFF2-40B4-BE49-F238E27FC236}">
                        <a16:creationId xmlns:a16="http://schemas.microsoft.com/office/drawing/2014/main" id="{BA209CC6-EE68-43BA-ADC6-39379A8855C9}"/>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a:extLst>
                      <a:ext uri="{FF2B5EF4-FFF2-40B4-BE49-F238E27FC236}">
                        <a16:creationId xmlns:a16="http://schemas.microsoft.com/office/drawing/2014/main" id="{17943E8A-A4A7-46A6-AFD4-9996EA3810E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a:extLst>
                      <a:ext uri="{FF2B5EF4-FFF2-40B4-BE49-F238E27FC236}">
                        <a16:creationId xmlns:a16="http://schemas.microsoft.com/office/drawing/2014/main" id="{64CA13DD-DBCC-4CD0-98B0-A10B8E348F29}"/>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a:extLst>
                      <a:ext uri="{FF2B5EF4-FFF2-40B4-BE49-F238E27FC236}">
                        <a16:creationId xmlns:a16="http://schemas.microsoft.com/office/drawing/2014/main" id="{CE4E26C0-2E0F-4F68-974A-7F0FA0B6BF1F}"/>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5A7E888-747B-4354-9631-99A7181A07D4}"/>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C1A5BB7D-8E89-44C4-BB1A-96A9732668DC}"/>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a:extLst>
                      <a:ext uri="{FF2B5EF4-FFF2-40B4-BE49-F238E27FC236}">
                        <a16:creationId xmlns:a16="http://schemas.microsoft.com/office/drawing/2014/main" id="{57C1ACB0-9DCF-45E1-B005-5AD63BAA7599}"/>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1DFC9968-39D5-4C26-9701-3A5C1823CFBA}"/>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F49064D5-17B0-4B0B-AA1E-596C182D02FB}"/>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0215626F-DBB2-47AC-B533-65C1E1D52C67}"/>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9BF0D417-9A20-4677-BE4E-F175B027CAD7}"/>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12EE4AA8-CB83-4C61-984C-9F9CF970A824}"/>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75D49D79-28D2-46D6-BE75-4C71A9CA7C86}"/>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FE23EF4D-C562-4CC3-B0AB-C8CAA312D7B0}"/>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55166C3-E529-4DF0-B7F2-ED3D8BC7B9F7}"/>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F907BBC4-E554-4402-8A20-CFD0478FE3DC}"/>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277FA58F-5DE3-4617-AC12-CC9AEE135C3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B3178D8F-7625-4A0A-84DC-A3935899C072}"/>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ADDF5BF-5E42-4609-965F-13BE725042F0}"/>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86160944-980D-49BA-AF5A-843562CA7325}"/>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C313678-188B-4623-B38E-ACE035F99B75}"/>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89786F4B-EEC8-48F2-97BF-8C0D82D75ADB}"/>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0A921C9C-C6E0-40FF-ACC1-ADC320C509D8}"/>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D62CD392-D233-4673-BC65-2A6F675F7E9B}"/>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9D339596-B41E-48B1-940C-C574B0422B9A}"/>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9ACB4C0B-0C83-46DC-9CBA-12ADC79C6D51}"/>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86E6B4C-494C-4B71-9FAB-DDF5458B1297}"/>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C22213AA-5987-4774-BB4B-80A86F956BAD}"/>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F7523439-5A46-4B97-8F48-6E5003F307A8}"/>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0E055FE7-17D2-4356-B53B-C5B3BFB581E1}"/>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ECA0708A-8E95-4546-BF18-B50C4812904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046B5EB8-834B-4C6F-8C02-DF203BE50CCF}"/>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72B56D0-9F1B-42E1-AD57-6C0EFAD76FC8}"/>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5D773F99-CB1D-4768-81B3-0DA1C69E95AC}"/>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D981E93C-15A0-48DA-BCA9-8E9CEA0399E0}"/>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488C9CDE-1D5F-4D48-B073-13B45D2F9920}"/>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8E6A796-0766-4EE1-A166-6CF6A2ED8C0E}"/>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49B1FDB8-066B-4D96-8564-FA88887183D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0FE32E40-D69F-4CFA-9492-867D475AD792}"/>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A573461E-D3AA-4470-8B42-8BD004E29B34}"/>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A7D76D22-DE12-4DD2-A949-6D2E4C8275E8}"/>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E22CA43C-67FB-41E9-BDA4-2598342C4D57}"/>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DE99C264-670E-4418-BE34-BA5A63D0BCE5}"/>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1C3713F4-215F-47BA-A839-42039FCE4E5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a:extLst>
                  <a:ext uri="{FF2B5EF4-FFF2-40B4-BE49-F238E27FC236}">
                    <a16:creationId xmlns:a16="http://schemas.microsoft.com/office/drawing/2014/main" id="{9E8D4CFF-DD85-452A-B295-24D0FB5BBB48}"/>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a:extLst>
                  <a:ext uri="{FF2B5EF4-FFF2-40B4-BE49-F238E27FC236}">
                    <a16:creationId xmlns:a16="http://schemas.microsoft.com/office/drawing/2014/main" id="{B6F34883-FF89-4389-991E-BA797016FDBF}"/>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a:extLst>
                  <a:ext uri="{FF2B5EF4-FFF2-40B4-BE49-F238E27FC236}">
                    <a16:creationId xmlns:a16="http://schemas.microsoft.com/office/drawing/2014/main" id="{D17C96CA-1B96-4693-9085-1DB758D26393}"/>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a:extLst>
                  <a:ext uri="{FF2B5EF4-FFF2-40B4-BE49-F238E27FC236}">
                    <a16:creationId xmlns:a16="http://schemas.microsoft.com/office/drawing/2014/main" id="{89DDA777-9A65-4A74-9BED-A8C1CE8E6CE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a:extLst>
                  <a:ext uri="{FF2B5EF4-FFF2-40B4-BE49-F238E27FC236}">
                    <a16:creationId xmlns:a16="http://schemas.microsoft.com/office/drawing/2014/main" id="{823C4443-F9C0-4808-8298-B62A4E4953DF}"/>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a:extLst>
                  <a:ext uri="{FF2B5EF4-FFF2-40B4-BE49-F238E27FC236}">
                    <a16:creationId xmlns:a16="http://schemas.microsoft.com/office/drawing/2014/main" id="{2AAFAEC8-1421-42A4-A688-87101F445FA1}"/>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389350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4648202" y="1949789"/>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5182914" y="645518"/>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2497910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0001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9DD767-F7F9-4964-96ED-77BEE6BB8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5E0DE-1418-4BE0-AA4B-DAFF5744B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7CF81-10A9-4208-AE02-EFD4C13A4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E0DCA1E-36CF-46A8-B307-9627B0EFB5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C549E4-B538-47F8-AE54-C901E50C5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4834DD40-C089-4A50-B166-4C319F0168C7}" type="slidenum">
              <a:rPr lang="zh-CN" altLang="en-US" smtClean="0"/>
              <a:pPr/>
              <a:t>‹#›</a:t>
            </a:fld>
            <a:endParaRPr lang="zh-CN" altLang="en-US" dirty="0"/>
          </a:p>
        </p:txBody>
      </p:sp>
    </p:spTree>
    <p:extLst>
      <p:ext uri="{BB962C8B-B14F-4D97-AF65-F5344CB8AC3E}">
        <p14:creationId xmlns:p14="http://schemas.microsoft.com/office/powerpoint/2010/main" val="29935398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60" r:id="rId4"/>
    <p:sldLayoutId id="2147483655" r:id="rId5"/>
    <p:sldLayoutId id="2147483662" r:id="rId6"/>
    <p:sldLayoutId id="2147483653" r:id="rId7"/>
    <p:sldLayoutId id="2147483680" r:id="rId8"/>
    <p:sldLayoutId id="2147483650" r:id="rId9"/>
    <p:sldLayoutId id="2147483688"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90" r:id="rId19"/>
    <p:sldLayoutId id="2147483689" r:id="rId20"/>
    <p:sldLayoutId id="2147483671" r:id="rId21"/>
    <p:sldLayoutId id="2147483672" r:id="rId22"/>
    <p:sldLayoutId id="2147483673" r:id="rId23"/>
    <p:sldLayoutId id="2147483674" r:id="rId24"/>
    <p:sldLayoutId id="2147483675" r:id="rId25"/>
    <p:sldLayoutId id="2147483676" r:id="rId26"/>
    <p:sldLayoutId id="2147483677" r:id="rId27"/>
    <p:sldLayoutId id="2147483685" r:id="rId28"/>
    <p:sldLayoutId id="2147483684" r:id="rId29"/>
    <p:sldLayoutId id="2147483682" r:id="rId30"/>
    <p:sldLayoutId id="2147483683" r:id="rId31"/>
    <p:sldLayoutId id="2147483679" r:id="rId32"/>
    <p:sldLayoutId id="2147483686" r:id="rId33"/>
    <p:sldLayoutId id="2147483678"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4" pos="415">
          <p15:clr>
            <a:srgbClr val="F26B43"/>
          </p15:clr>
        </p15:guide>
        <p15:guide id="5" pos="7265">
          <p15:clr>
            <a:srgbClr val="F26B43"/>
          </p15:clr>
        </p15:guide>
        <p15:guide id="6" orient="horz" pos="278">
          <p15:clr>
            <a:srgbClr val="F26B43"/>
          </p15:clr>
        </p15:guide>
        <p15:guide id="7" orient="horz" pos="4042">
          <p15:clr>
            <a:srgbClr val="F26B43"/>
          </p15:clr>
        </p15:guide>
        <p15:guide id="9" pos="7333">
          <p15:clr>
            <a:srgbClr val="F26B43"/>
          </p15:clr>
        </p15:guide>
        <p15:guide id="10" pos="3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817369"/>
      </p:ext>
    </p:extLst>
  </p:cSld>
  <p:clrMap bg1="lt1" tx1="dk1" bg2="lt2" tx2="dk2" accent1="accent1" accent2="accent2" accent3="accent3" accent4="accent4" accent5="accent5" accent6="accent6" hlink="hlink" folHlink="folHlink"/>
  <p:sldLayoutIdLst>
    <p:sldLayoutId id="2147483728" r:id="rId1"/>
    <p:sldLayoutId id="214748372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976903"/>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7.xml"/><Relationship Id="rId7" Type="http://schemas.openxmlformats.org/officeDocument/2006/relationships/image" Target="../media/image32.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51E99B2C-8CBC-4C2A-AC27-376AD4235453}"/>
              </a:ext>
            </a:extLst>
          </p:cNvPr>
          <p:cNvSpPr>
            <a:spLocks noGrp="1"/>
          </p:cNvSpPr>
          <p:nvPr>
            <p:ph type="body" sz="quarter" idx="15"/>
          </p:nvPr>
        </p:nvSpPr>
        <p:spPr/>
        <p:txBody>
          <a:bodyPr/>
          <a:lstStyle/>
          <a:p>
            <a:r>
              <a:rPr lang="en-US" altLang="zh-CN" dirty="0"/>
              <a:t>2025.11.13</a:t>
            </a:r>
            <a:endParaRPr lang="zh-CN" altLang="en-US" dirty="0"/>
          </a:p>
        </p:txBody>
      </p:sp>
      <p:sp>
        <p:nvSpPr>
          <p:cNvPr id="16" name="文本占位符 15">
            <a:extLst>
              <a:ext uri="{FF2B5EF4-FFF2-40B4-BE49-F238E27FC236}">
                <a16:creationId xmlns:a16="http://schemas.microsoft.com/office/drawing/2014/main" id="{13EF56AE-1E73-4745-AC58-A16A7C494278}"/>
              </a:ext>
            </a:extLst>
          </p:cNvPr>
          <p:cNvSpPr>
            <a:spLocks noGrp="1"/>
          </p:cNvSpPr>
          <p:nvPr>
            <p:ph type="body" sz="quarter" idx="16"/>
          </p:nvPr>
        </p:nvSpPr>
        <p:spPr>
          <a:xfrm>
            <a:off x="3100150" y="3177903"/>
            <a:ext cx="8031708" cy="753117"/>
          </a:xfrm>
        </p:spPr>
        <p:txBody>
          <a:bodyPr/>
          <a:lstStyle/>
          <a:p>
            <a:pPr algn="ctr"/>
            <a:r>
              <a:rPr lang="en-US" altLang="zh-CN" dirty="0"/>
              <a:t>2025.11.14</a:t>
            </a:r>
            <a:r>
              <a:rPr lang="zh-CN" altLang="en-US" dirty="0"/>
              <a:t>项目汇报</a:t>
            </a:r>
          </a:p>
        </p:txBody>
      </p:sp>
      <p:sp>
        <p:nvSpPr>
          <p:cNvPr id="2" name="文本占位符 1">
            <a:extLst>
              <a:ext uri="{FF2B5EF4-FFF2-40B4-BE49-F238E27FC236}">
                <a16:creationId xmlns:a16="http://schemas.microsoft.com/office/drawing/2014/main" id="{0B3798CE-CD03-42C4-93E1-EE3003261EA9}"/>
              </a:ext>
            </a:extLst>
          </p:cNvPr>
          <p:cNvSpPr>
            <a:spLocks noGrp="1"/>
          </p:cNvSpPr>
          <p:nvPr>
            <p:ph type="body" sz="quarter" idx="18"/>
          </p:nvPr>
        </p:nvSpPr>
        <p:spPr/>
        <p:txBody>
          <a:bodyPr/>
          <a:lstStyle/>
          <a:p>
            <a:r>
              <a:rPr lang="zh-CN" altLang="en-US" dirty="0"/>
              <a:t>汇报人：刘灵芝</a:t>
            </a:r>
          </a:p>
        </p:txBody>
      </p:sp>
    </p:spTree>
    <p:extLst>
      <p:ext uri="{BB962C8B-B14F-4D97-AF65-F5344CB8AC3E}">
        <p14:creationId xmlns:p14="http://schemas.microsoft.com/office/powerpoint/2010/main" val="274871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3021106" y="2840977"/>
            <a:ext cx="6488654" cy="2086725"/>
          </a:xfrm>
        </p:spPr>
        <p:txBody>
          <a:bodyPr/>
          <a:lstStyle/>
          <a:p>
            <a:r>
              <a:rPr lang="zh-CN" altLang="en-US" dirty="0"/>
              <a:t>基于随机森林算法的煤自燃温度预测模型研究</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53854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基于随机森林算法的煤自燃温度预测模型研究</a:t>
            </a:r>
          </a:p>
        </p:txBody>
      </p:sp>
      <p:sp>
        <p:nvSpPr>
          <p:cNvPr id="5" name="矩形 4">
            <a:extLst>
              <a:ext uri="{FF2B5EF4-FFF2-40B4-BE49-F238E27FC236}">
                <a16:creationId xmlns:a16="http://schemas.microsoft.com/office/drawing/2014/main" id="{035402AF-D23B-4216-93AB-EC2769DC1AAE}"/>
              </a:ext>
            </a:extLst>
          </p:cNvPr>
          <p:cNvSpPr/>
          <p:nvPr/>
        </p:nvSpPr>
        <p:spPr>
          <a:xfrm>
            <a:off x="6282344" y="1178838"/>
            <a:ext cx="5440432" cy="5324535"/>
          </a:xfrm>
          <a:prstGeom prst="rect">
            <a:avLst/>
          </a:prstGeom>
        </p:spPr>
        <p:txBody>
          <a:bodyPr wrap="square">
            <a:spAutoFit/>
          </a:bodyPr>
          <a:lstStyle/>
          <a:p>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随机森林是以决策树为基础的一种机器学习算法，主要用于解决回归和分类问题。根据决策树的分裂标准主要有ID3、C4.5、CART等决策树算法。RF算法具体流程如图1所示。</a:t>
            </a:r>
            <a:endParaRPr lang="en-US" altLang="zh-CN" sz="2000" dirty="0">
              <a:latin typeface="+mn-ea"/>
              <a:cs typeface="Times New Roman" panose="02020603050405020304" pitchFamily="18" charset="0"/>
            </a:endParaRPr>
          </a:p>
          <a:p>
            <a:r>
              <a:rPr lang="zh-CN" altLang="en-US" sz="2000" dirty="0">
                <a:latin typeface="+mn-ea"/>
                <a:cs typeface="Times New Roman" panose="02020603050405020304" pitchFamily="18" charset="0"/>
              </a:rPr>
              <a:t>(1)利用Bootstrap随机有放回地从原始学习集抽取m个样本，一共进行N次抽样,形成N个学习样本子集。被抽中的样本称为袋内数据，未被抽中的数据则称为袋外数据。</a:t>
            </a:r>
            <a:endParaRPr lang="en-US" altLang="zh-CN" sz="2000" dirty="0">
              <a:latin typeface="+mn-ea"/>
              <a:cs typeface="Times New Roman" panose="02020603050405020304" pitchFamily="18" charset="0"/>
            </a:endParaRPr>
          </a:p>
          <a:p>
            <a:r>
              <a:rPr lang="en-US" altLang="zh-CN" sz="2000" dirty="0">
                <a:latin typeface="+mn-ea"/>
                <a:cs typeface="Times New Roman" panose="02020603050405020304" pitchFamily="18" charset="0"/>
              </a:rPr>
              <a:t>(2)</a:t>
            </a:r>
            <a:r>
              <a:rPr lang="zh-CN" altLang="en-US" sz="2000" dirty="0">
                <a:latin typeface="+mn-ea"/>
                <a:cs typeface="Times New Roman" panose="02020603050405020304" pitchFamily="18" charset="0"/>
              </a:rPr>
              <a:t>对于</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个学习样本子集</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发展</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个决策树</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由于样本是随机选取的，各个决策树之间相互独立。</a:t>
            </a:r>
          </a:p>
          <a:p>
            <a:r>
              <a:rPr lang="en-US" altLang="zh-CN" sz="2000" dirty="0">
                <a:latin typeface="+mn-ea"/>
                <a:cs typeface="Times New Roman" panose="02020603050405020304" pitchFamily="18" charset="0"/>
              </a:rPr>
              <a:t>(3)</a:t>
            </a:r>
            <a:r>
              <a:rPr lang="zh-CN" altLang="en-US" sz="2000" dirty="0">
                <a:latin typeface="+mn-ea"/>
                <a:cs typeface="Times New Roman" panose="02020603050405020304" pitchFamily="18" charset="0"/>
              </a:rPr>
              <a:t>对于每一个决策树</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假设共有</a:t>
            </a:r>
            <a:r>
              <a:rPr lang="en-US" altLang="zh-CN" sz="2000" dirty="0">
                <a:latin typeface="+mn-ea"/>
                <a:cs typeface="Times New Roman" panose="02020603050405020304" pitchFamily="18" charset="0"/>
              </a:rPr>
              <a:t>M</a:t>
            </a:r>
            <a:r>
              <a:rPr lang="zh-CN" altLang="en-US" sz="2000" dirty="0">
                <a:latin typeface="+mn-ea"/>
                <a:cs typeface="Times New Roman" panose="02020603050405020304" pitchFamily="18" charset="0"/>
              </a:rPr>
              <a:t>个特征属性</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利用信息增益率选取一个最优属性作为该决策树的根节点，然后依次进行分裂。</a:t>
            </a:r>
          </a:p>
          <a:p>
            <a:r>
              <a:rPr lang="en-US" altLang="zh-CN" sz="2000" dirty="0">
                <a:latin typeface="+mn-ea"/>
                <a:cs typeface="Times New Roman" panose="02020603050405020304" pitchFamily="18" charset="0"/>
              </a:rPr>
              <a:t>(4)</a:t>
            </a:r>
            <a:r>
              <a:rPr lang="zh-CN" altLang="en-US" sz="2000" dirty="0">
                <a:latin typeface="+mn-ea"/>
                <a:cs typeface="Times New Roman" panose="02020603050405020304" pitchFamily="18" charset="0"/>
              </a:rPr>
              <a:t>每个决策树都按照最优特征进行分裂，在这个过程中不需要进行剪枝</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形成随机森林。</a:t>
            </a:r>
          </a:p>
          <a:p>
            <a:r>
              <a:rPr lang="en-US" altLang="zh-CN" sz="2000" dirty="0">
                <a:latin typeface="+mn-ea"/>
                <a:cs typeface="Times New Roman" panose="02020603050405020304" pitchFamily="18" charset="0"/>
              </a:rPr>
              <a:t>(5)</a:t>
            </a:r>
            <a:r>
              <a:rPr lang="zh-CN" altLang="en-US" sz="2000" dirty="0">
                <a:latin typeface="+mn-ea"/>
                <a:cs typeface="Times New Roman" panose="02020603050405020304" pitchFamily="18" charset="0"/>
              </a:rPr>
              <a:t>按照每个决策树的回归结果</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平均后得到最终结果。</a:t>
            </a:r>
          </a:p>
        </p:txBody>
      </p:sp>
      <p:pic>
        <p:nvPicPr>
          <p:cNvPr id="6" name="图片 5">
            <a:extLst>
              <a:ext uri="{FF2B5EF4-FFF2-40B4-BE49-F238E27FC236}">
                <a16:creationId xmlns:a16="http://schemas.microsoft.com/office/drawing/2014/main" id="{24629066-7D24-4C48-983F-A574801978B0}"/>
              </a:ext>
            </a:extLst>
          </p:cNvPr>
          <p:cNvPicPr>
            <a:picLocks noChangeAspect="1"/>
          </p:cNvPicPr>
          <p:nvPr/>
        </p:nvPicPr>
        <p:blipFill>
          <a:blip r:embed="rId4"/>
          <a:stretch>
            <a:fillRect/>
          </a:stretch>
        </p:blipFill>
        <p:spPr>
          <a:xfrm>
            <a:off x="655566" y="1282839"/>
            <a:ext cx="5440433" cy="4506134"/>
          </a:xfrm>
          <a:prstGeom prst="rect">
            <a:avLst/>
          </a:prstGeom>
        </p:spPr>
      </p:pic>
    </p:spTree>
    <p:extLst>
      <p:ext uri="{BB962C8B-B14F-4D97-AF65-F5344CB8AC3E}">
        <p14:creationId xmlns:p14="http://schemas.microsoft.com/office/powerpoint/2010/main" val="158465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基于随机森林算法的煤自燃温度预测模型研究</a:t>
            </a:r>
          </a:p>
        </p:txBody>
      </p:sp>
      <p:pic>
        <p:nvPicPr>
          <p:cNvPr id="4" name="图片 3">
            <a:extLst>
              <a:ext uri="{FF2B5EF4-FFF2-40B4-BE49-F238E27FC236}">
                <a16:creationId xmlns:a16="http://schemas.microsoft.com/office/drawing/2014/main" id="{87E7AD40-2D0D-4212-A239-12740EF5B0FB}"/>
              </a:ext>
            </a:extLst>
          </p:cNvPr>
          <p:cNvPicPr>
            <a:picLocks noChangeAspect="1"/>
          </p:cNvPicPr>
          <p:nvPr/>
        </p:nvPicPr>
        <p:blipFill>
          <a:blip r:embed="rId4"/>
          <a:stretch>
            <a:fillRect/>
          </a:stretch>
        </p:blipFill>
        <p:spPr>
          <a:xfrm>
            <a:off x="838200" y="1086352"/>
            <a:ext cx="4640979" cy="5360330"/>
          </a:xfrm>
          <a:prstGeom prst="rect">
            <a:avLst/>
          </a:prstGeom>
        </p:spPr>
      </p:pic>
      <p:sp>
        <p:nvSpPr>
          <p:cNvPr id="7" name="矩形 6">
            <a:extLst>
              <a:ext uri="{FF2B5EF4-FFF2-40B4-BE49-F238E27FC236}">
                <a16:creationId xmlns:a16="http://schemas.microsoft.com/office/drawing/2014/main" id="{492D59FF-848B-4864-AD0C-6F30A89602BC}"/>
              </a:ext>
            </a:extLst>
          </p:cNvPr>
          <p:cNvSpPr/>
          <p:nvPr/>
        </p:nvSpPr>
        <p:spPr>
          <a:xfrm>
            <a:off x="5791200" y="1246072"/>
            <a:ext cx="6096000" cy="2862322"/>
          </a:xfrm>
          <a:prstGeom prst="rect">
            <a:avLst/>
          </a:prstGeom>
        </p:spPr>
        <p:txBody>
          <a:bodyPr>
            <a:spAutoFit/>
          </a:bodyPr>
          <a:lstStyle/>
          <a:p>
            <a:r>
              <a:rPr lang="zh-CN" altLang="en-US" sz="2000" dirty="0">
                <a:latin typeface="+mn-ea"/>
              </a:rPr>
              <a:t>(1)通过实验采集煤自燃预警指标气体浓度分为学习集和测试集。</a:t>
            </a:r>
          </a:p>
          <a:p>
            <a:r>
              <a:rPr lang="zh-CN" altLang="en-US" sz="2000" dirty="0">
                <a:latin typeface="+mn-ea"/>
              </a:rPr>
              <a:t>(2)采用Bootstrap对学习集样本进行N次抽样,形成N个决策树;每个决策树按照最优特征进行分裂，形成随机森林。</a:t>
            </a:r>
          </a:p>
          <a:p>
            <a:r>
              <a:rPr lang="en-US" altLang="zh-CN" sz="2000" dirty="0">
                <a:latin typeface="+mn-ea"/>
              </a:rPr>
              <a:t>(</a:t>
            </a:r>
            <a:r>
              <a:rPr lang="zh-CN" altLang="en-US" sz="2000" dirty="0">
                <a:latin typeface="+mn-ea"/>
              </a:rPr>
              <a:t>3)采用均方误差值和判定系数R对RF算法中的参数进行优化并确定RF模型参数。</a:t>
            </a:r>
            <a:endParaRPr lang="en-US" altLang="zh-CN" sz="2000" dirty="0">
              <a:latin typeface="+mn-ea"/>
            </a:endParaRPr>
          </a:p>
          <a:p>
            <a:r>
              <a:rPr lang="en-US" altLang="zh-CN" sz="2000" dirty="0">
                <a:latin typeface="+mn-ea"/>
              </a:rPr>
              <a:t>(</a:t>
            </a:r>
            <a:r>
              <a:rPr lang="zh-CN" altLang="en-US" sz="2000" dirty="0">
                <a:latin typeface="+mn-ea"/>
              </a:rPr>
              <a:t>4)将测试集样本指标气体浓度输入由学习集样本确定参数的RF模型,得到煤温预测结果。</a:t>
            </a:r>
          </a:p>
        </p:txBody>
      </p:sp>
      <p:sp>
        <p:nvSpPr>
          <p:cNvPr id="8" name="矩形 7">
            <a:extLst>
              <a:ext uri="{FF2B5EF4-FFF2-40B4-BE49-F238E27FC236}">
                <a16:creationId xmlns:a16="http://schemas.microsoft.com/office/drawing/2014/main" id="{4E142F22-B399-4C00-AA13-3F84E6CE4A26}"/>
              </a:ext>
            </a:extLst>
          </p:cNvPr>
          <p:cNvSpPr/>
          <p:nvPr/>
        </p:nvSpPr>
        <p:spPr>
          <a:xfrm>
            <a:off x="5791200" y="4162649"/>
            <a:ext cx="6096000" cy="2246769"/>
          </a:xfrm>
          <a:prstGeom prst="rect">
            <a:avLst/>
          </a:prstGeom>
        </p:spPr>
        <p:txBody>
          <a:bodyPr>
            <a:spAutoFit/>
          </a:bodyPr>
          <a:lstStyle/>
          <a:p>
            <a:r>
              <a:rPr lang="zh-CN" altLang="en-US" sz="2000" dirty="0">
                <a:latin typeface="+mn-ea"/>
              </a:rPr>
              <a:t>基于RF算法的煤自燃温度预测模型需要优化的参数有n_estimators、oob_sore、max_depth、min_samples_split 和min_samples_leaf。在该模型中,用于测试和学习的数据量较少,因此min_samples_split 参数即决策树节点划分时使用的最小样本数量设为2，min_samples_leaf参数即叶子节点需要的最少样本数量设为1。</a:t>
            </a:r>
          </a:p>
        </p:txBody>
      </p:sp>
    </p:spTree>
    <p:extLst>
      <p:ext uri="{BB962C8B-B14F-4D97-AF65-F5344CB8AC3E}">
        <p14:creationId xmlns:p14="http://schemas.microsoft.com/office/powerpoint/2010/main" val="69785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模型对比</a:t>
            </a:r>
          </a:p>
        </p:txBody>
      </p:sp>
      <p:sp>
        <p:nvSpPr>
          <p:cNvPr id="2" name="矩形 1">
            <a:extLst>
              <a:ext uri="{FF2B5EF4-FFF2-40B4-BE49-F238E27FC236}">
                <a16:creationId xmlns:a16="http://schemas.microsoft.com/office/drawing/2014/main" id="{C2D15CE8-F91B-4967-8560-051B50AC3929}"/>
              </a:ext>
            </a:extLst>
          </p:cNvPr>
          <p:cNvSpPr/>
          <p:nvPr/>
        </p:nvSpPr>
        <p:spPr>
          <a:xfrm>
            <a:off x="1679412" y="1479560"/>
            <a:ext cx="8833176" cy="4401205"/>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为了验证基于RF算法的煤自燃温度预测模型预测的准确性，在保持与RF算法相同的学习集和测试集的基础上,引人了广泛采用的基于粒子群优化反向传播</a:t>
            </a:r>
            <a:r>
              <a:rPr lang="en-US" altLang="zh-CN" sz="2800" dirty="0">
                <a:latin typeface="Times New Roman" panose="02020603050405020304" pitchFamily="18" charset="0"/>
                <a:cs typeface="Times New Roman" panose="02020603050405020304" pitchFamily="18" charset="0"/>
              </a:rPr>
              <a:t>(PSO-BP)</a:t>
            </a:r>
            <a:r>
              <a:rPr lang="zh-CN" altLang="en-US" sz="2800" dirty="0">
                <a:latin typeface="Times New Roman" panose="02020603050405020304" pitchFamily="18" charset="0"/>
                <a:cs typeface="Times New Roman" panose="02020603050405020304" pitchFamily="18" charset="0"/>
              </a:rPr>
              <a:t>神经网络算法和基于</a:t>
            </a:r>
            <a:r>
              <a:rPr lang="en-US" altLang="zh-CN" sz="2800" dirty="0">
                <a:latin typeface="Times New Roman" panose="02020603050405020304" pitchFamily="18" charset="0"/>
                <a:cs typeface="Times New Roman" panose="02020603050405020304" pitchFamily="18" charset="0"/>
              </a:rPr>
              <a:t>SVM </a:t>
            </a:r>
            <a:r>
              <a:rPr lang="zh-CN" altLang="en-US" sz="2800" dirty="0">
                <a:latin typeface="Times New Roman" panose="02020603050405020304" pitchFamily="18" charset="0"/>
                <a:cs typeface="Times New Roman" panose="02020603050405020304" pitchFamily="18" charset="0"/>
              </a:rPr>
              <a:t>算法对煤自燃温度进行预测,并对其预测结果和基于RF算法的煤自燃温度预测模型预测的结果进行对比分析。</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以上</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种模型都有</a:t>
            </a:r>
            <a:r>
              <a:rPr lang="en-US" altLang="zh-CN" sz="2800" dirty="0">
                <a:latin typeface="Times New Roman" panose="02020603050405020304" pitchFamily="18" charset="0"/>
                <a:cs typeface="Times New Roman" panose="02020603050405020304" pitchFamily="18" charset="0"/>
              </a:rPr>
              <a:t>5</a:t>
            </a:r>
            <a:r>
              <a:rPr lang="zh-CN" altLang="en-US" sz="2800" dirty="0">
                <a:latin typeface="Times New Roman" panose="02020603050405020304" pitchFamily="18" charset="0"/>
                <a:cs typeface="Times New Roman" panose="02020603050405020304" pitchFamily="18" charset="0"/>
              </a:rPr>
              <a:t>个输人，</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个输出。输入分别为</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浓度、</a:t>
            </a:r>
            <a:r>
              <a:rPr lang="en-US" altLang="zh-CN" sz="2800" dirty="0">
                <a:latin typeface="Times New Roman" panose="02020603050405020304" pitchFamily="18" charset="0"/>
                <a:cs typeface="Times New Roman" panose="02020603050405020304" pitchFamily="18" charset="0"/>
              </a:rPr>
              <a:t>CH</a:t>
            </a:r>
            <a:r>
              <a:rPr lang="zh-CN" altLang="en-US" sz="2800" dirty="0">
                <a:latin typeface="Times New Roman" panose="02020603050405020304" pitchFamily="18" charset="0"/>
                <a:cs typeface="Times New Roman" panose="02020603050405020304" pitchFamily="18" charset="0"/>
              </a:rPr>
              <a:t>浓度、</a:t>
            </a:r>
            <a:r>
              <a:rPr lang="en-US" altLang="zh-CN" sz="2800"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浓度、</a:t>
            </a:r>
            <a:r>
              <a:rPr lang="en-US" altLang="zh-CN" sz="2800" dirty="0">
                <a:latin typeface="Times New Roman" panose="02020603050405020304" pitchFamily="18" charset="0"/>
                <a:cs typeface="Times New Roman" panose="02020603050405020304" pitchFamily="18" charset="0"/>
              </a:rPr>
              <a:t>CO/AO:</a:t>
            </a:r>
            <a:r>
              <a:rPr lang="zh-CN" altLang="en-US" sz="2800" dirty="0">
                <a:latin typeface="Times New Roman" panose="02020603050405020304" pitchFamily="18" charset="0"/>
                <a:cs typeface="Times New Roman" panose="02020603050405020304" pitchFamily="18" charset="0"/>
              </a:rPr>
              <a:t>比值、</a:t>
            </a:r>
            <a:r>
              <a:rPr lang="en-US" altLang="zh-CN" sz="2800" dirty="0">
                <a:latin typeface="Times New Roman" panose="02020603050405020304" pitchFamily="18" charset="0"/>
                <a:cs typeface="Times New Roman" panose="02020603050405020304" pitchFamily="18" charset="0"/>
              </a:rPr>
              <a:t>CH/CH</a:t>
            </a:r>
            <a:r>
              <a:rPr lang="zh-CN" altLang="en-US" sz="2800" dirty="0">
                <a:latin typeface="Times New Roman" panose="02020603050405020304" pitchFamily="18" charset="0"/>
                <a:cs typeface="Times New Roman" panose="02020603050405020304" pitchFamily="18" charset="0"/>
              </a:rPr>
              <a:t>。比值</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输出为温度。</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种模型测试样本的煤温预测值和真实值如下列图像所示。</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8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模型对比</a:t>
            </a:r>
          </a:p>
        </p:txBody>
      </p:sp>
      <p:pic>
        <p:nvPicPr>
          <p:cNvPr id="3" name="图片 2">
            <a:extLst>
              <a:ext uri="{FF2B5EF4-FFF2-40B4-BE49-F238E27FC236}">
                <a16:creationId xmlns:a16="http://schemas.microsoft.com/office/drawing/2014/main" id="{739D4262-3C92-47EC-AC57-83AD021441A9}"/>
              </a:ext>
            </a:extLst>
          </p:cNvPr>
          <p:cNvPicPr>
            <a:picLocks noChangeAspect="1"/>
          </p:cNvPicPr>
          <p:nvPr/>
        </p:nvPicPr>
        <p:blipFill>
          <a:blip r:embed="rId4"/>
          <a:stretch>
            <a:fillRect/>
          </a:stretch>
        </p:blipFill>
        <p:spPr>
          <a:xfrm>
            <a:off x="8524207" y="2209798"/>
            <a:ext cx="3667793" cy="2438403"/>
          </a:xfrm>
          <a:prstGeom prst="rect">
            <a:avLst/>
          </a:prstGeom>
        </p:spPr>
      </p:pic>
      <p:pic>
        <p:nvPicPr>
          <p:cNvPr id="8" name="图片 7">
            <a:extLst>
              <a:ext uri="{FF2B5EF4-FFF2-40B4-BE49-F238E27FC236}">
                <a16:creationId xmlns:a16="http://schemas.microsoft.com/office/drawing/2014/main" id="{FF252CA7-755D-41E8-9C0B-14531ADCA49D}"/>
              </a:ext>
            </a:extLst>
          </p:cNvPr>
          <p:cNvPicPr>
            <a:picLocks noChangeAspect="1"/>
          </p:cNvPicPr>
          <p:nvPr/>
        </p:nvPicPr>
        <p:blipFill>
          <a:blip r:embed="rId5"/>
          <a:stretch>
            <a:fillRect/>
          </a:stretch>
        </p:blipFill>
        <p:spPr>
          <a:xfrm>
            <a:off x="441193" y="1717170"/>
            <a:ext cx="4157782" cy="2931031"/>
          </a:xfrm>
          <a:prstGeom prst="rect">
            <a:avLst/>
          </a:prstGeom>
        </p:spPr>
      </p:pic>
      <p:pic>
        <p:nvPicPr>
          <p:cNvPr id="10" name="图片 9">
            <a:extLst>
              <a:ext uri="{FF2B5EF4-FFF2-40B4-BE49-F238E27FC236}">
                <a16:creationId xmlns:a16="http://schemas.microsoft.com/office/drawing/2014/main" id="{BDE4F065-0CD5-426D-BBD2-74229022567B}"/>
              </a:ext>
            </a:extLst>
          </p:cNvPr>
          <p:cNvPicPr>
            <a:picLocks noChangeAspect="1"/>
          </p:cNvPicPr>
          <p:nvPr/>
        </p:nvPicPr>
        <p:blipFill>
          <a:blip r:embed="rId6"/>
          <a:stretch>
            <a:fillRect/>
          </a:stretch>
        </p:blipFill>
        <p:spPr>
          <a:xfrm>
            <a:off x="4598975" y="2176276"/>
            <a:ext cx="3841413" cy="2471925"/>
          </a:xfrm>
          <a:prstGeom prst="rect">
            <a:avLst/>
          </a:prstGeom>
        </p:spPr>
      </p:pic>
      <p:sp>
        <p:nvSpPr>
          <p:cNvPr id="4" name="矩形 3">
            <a:extLst>
              <a:ext uri="{FF2B5EF4-FFF2-40B4-BE49-F238E27FC236}">
                <a16:creationId xmlns:a16="http://schemas.microsoft.com/office/drawing/2014/main" id="{2B147DED-DF08-4DF6-811A-735F9F37CDEC}"/>
              </a:ext>
            </a:extLst>
          </p:cNvPr>
          <p:cNvSpPr/>
          <p:nvPr/>
        </p:nvSpPr>
        <p:spPr>
          <a:xfrm>
            <a:off x="1258716" y="5086183"/>
            <a:ext cx="9674567" cy="830997"/>
          </a:xfrm>
          <a:prstGeom prst="rect">
            <a:avLst/>
          </a:prstGeom>
        </p:spPr>
        <p:txBody>
          <a:bodyPr wrap="square">
            <a:spAutoFit/>
          </a:bodyPr>
          <a:lstStyle/>
          <a:p>
            <a:r>
              <a:rPr lang="zh-CN" altLang="en-US" sz="2400" dirty="0"/>
              <a:t>      从图7可看出，基于RF算法的煤自燃温度预测模型重合度高于其他2个模型，这说明基于RF算法的煤自燃温度预测模型的性能最为优越。</a:t>
            </a:r>
          </a:p>
        </p:txBody>
      </p:sp>
    </p:spTree>
    <p:extLst>
      <p:ext uri="{BB962C8B-B14F-4D97-AF65-F5344CB8AC3E}">
        <p14:creationId xmlns:p14="http://schemas.microsoft.com/office/powerpoint/2010/main" val="193523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模型对比结果</a:t>
            </a:r>
          </a:p>
        </p:txBody>
      </p:sp>
      <p:pic>
        <p:nvPicPr>
          <p:cNvPr id="2" name="图片 1">
            <a:extLst>
              <a:ext uri="{FF2B5EF4-FFF2-40B4-BE49-F238E27FC236}">
                <a16:creationId xmlns:a16="http://schemas.microsoft.com/office/drawing/2014/main" id="{A36AAB46-0F0C-461A-B90D-9BC95E76E745}"/>
              </a:ext>
            </a:extLst>
          </p:cNvPr>
          <p:cNvPicPr>
            <a:picLocks noChangeAspect="1"/>
          </p:cNvPicPr>
          <p:nvPr/>
        </p:nvPicPr>
        <p:blipFill>
          <a:blip r:embed="rId4"/>
          <a:stretch>
            <a:fillRect/>
          </a:stretch>
        </p:blipFill>
        <p:spPr>
          <a:xfrm>
            <a:off x="1036774" y="1210305"/>
            <a:ext cx="10118451" cy="2469857"/>
          </a:xfrm>
          <a:prstGeom prst="rect">
            <a:avLst/>
          </a:prstGeom>
        </p:spPr>
      </p:pic>
      <p:sp>
        <p:nvSpPr>
          <p:cNvPr id="5" name="矩形 4">
            <a:extLst>
              <a:ext uri="{FF2B5EF4-FFF2-40B4-BE49-F238E27FC236}">
                <a16:creationId xmlns:a16="http://schemas.microsoft.com/office/drawing/2014/main" id="{FD028482-BA80-4FC8-85D9-42F1B6A425E8}"/>
              </a:ext>
            </a:extLst>
          </p:cNvPr>
          <p:cNvSpPr/>
          <p:nvPr/>
        </p:nvSpPr>
        <p:spPr>
          <a:xfrm>
            <a:off x="838200" y="3863500"/>
            <a:ext cx="10317025" cy="1938992"/>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         不同模型预测性能指标对比见表1。从表1可看出,基于RF算法的煤自燃温度预测模型无论在训练过程还是在测试过程,其MAE、MAPE、RMSE以及R:指标均优于其他2个模型。而基于PSOBP神经网络算法的煤自燃温度预测模型和基于SVM算法的煤自燃温度预测模型在测试阶段的MAE、MAPE、RMSE明显增大,R明显减小,说明这2个模型在测试阶段出现了过拟合情况,导致模型的鲁棒性降低,预测结果精度下降。基于RF算法的煤自燃温度预测模型在学习阶段和测试阶段的4个指标并没有明显偏差,这说明该模型具有较强的泛化性及鲁棒性。</a:t>
            </a:r>
          </a:p>
        </p:txBody>
      </p:sp>
    </p:spTree>
    <p:extLst>
      <p:ext uri="{BB962C8B-B14F-4D97-AF65-F5344CB8AC3E}">
        <p14:creationId xmlns:p14="http://schemas.microsoft.com/office/powerpoint/2010/main" val="152017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3021106" y="2840977"/>
            <a:ext cx="6488654" cy="1421928"/>
          </a:xfrm>
        </p:spPr>
        <p:txBody>
          <a:bodyPr/>
          <a:lstStyle/>
          <a:p>
            <a:r>
              <a:rPr lang="zh-CN" altLang="en-US" dirty="0"/>
              <a:t>一种基于粒子群算法优化的加权随机森林模型</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17178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一种基于粒子群算法优化的加权随机森林模型</a:t>
            </a:r>
          </a:p>
        </p:txBody>
      </p:sp>
      <p:sp>
        <p:nvSpPr>
          <p:cNvPr id="3" name="矩形 2">
            <a:extLst>
              <a:ext uri="{FF2B5EF4-FFF2-40B4-BE49-F238E27FC236}">
                <a16:creationId xmlns:a16="http://schemas.microsoft.com/office/drawing/2014/main" id="{AF8F889A-D4C5-43B1-A9FC-C2A7B8E65F9A}"/>
              </a:ext>
            </a:extLst>
          </p:cNvPr>
          <p:cNvSpPr/>
          <p:nvPr/>
        </p:nvSpPr>
        <p:spPr>
          <a:xfrm>
            <a:off x="1958340" y="2078385"/>
            <a:ext cx="8587740" cy="3170099"/>
          </a:xfrm>
          <a:prstGeom prst="rect">
            <a:avLst/>
          </a:prstGeom>
        </p:spPr>
        <p:txBody>
          <a:bodyPr wrap="square">
            <a:spAutoFit/>
          </a:bodyPr>
          <a:lstStyle/>
          <a:p>
            <a:r>
              <a:rPr lang="zh-CN" altLang="en-US" sz="2000" dirty="0">
                <a:latin typeface="+mn-ea"/>
              </a:rPr>
              <a:t>      至今为止较少有文献提及随机森林中各参数对模型的影响，决策树棵数或剪枝阈值的选取也没有理论上的支持，通常只能靠经验选取。 为解决以上问题，该文章文提出了一种基于粒子群算法优化的加权随机森林算法</a:t>
            </a:r>
            <a:r>
              <a:rPr lang="en-US" altLang="zh-CN" sz="2000" dirty="0">
                <a:latin typeface="+mn-ea"/>
              </a:rPr>
              <a:t>(PSOW</a:t>
            </a:r>
            <a:r>
              <a:rPr lang="zh-CN" altLang="en-US" sz="2000" dirty="0">
                <a:latin typeface="+mn-ea"/>
              </a:rPr>
              <a:t>Ｒ</a:t>
            </a:r>
            <a:r>
              <a:rPr lang="en-US" altLang="zh-CN" sz="2000" dirty="0">
                <a:latin typeface="+mn-ea"/>
              </a:rPr>
              <a:t>F)</a:t>
            </a:r>
            <a:r>
              <a:rPr lang="zh-CN" altLang="en-US" sz="2000" dirty="0">
                <a:latin typeface="+mn-ea"/>
              </a:rPr>
              <a:t>，采用粒子群算法对随机森林模型进行优化，通过迭代优化的方式选取决策树棵数、剪枝阈值等参数。同时，为解决投票权重问题，文章从训练样本中提取出一部分样本，作为预测试样本，用来计算每棵决策树的权值，从而保证其投票的公平性。而文章对权值的计算方式加以简化，仅采用预测试样本的分类正确率作为每棵决策树的权值。其原因在于过于复杂的权值计算方式会极大地增加训练时间，而采用较为简单的正确率加权方法，经过粒子群算法优化之后，同样可保证其分类精确度。</a:t>
            </a:r>
          </a:p>
        </p:txBody>
      </p:sp>
    </p:spTree>
    <p:extLst>
      <p:ext uri="{BB962C8B-B14F-4D97-AF65-F5344CB8AC3E}">
        <p14:creationId xmlns:p14="http://schemas.microsoft.com/office/powerpoint/2010/main" val="17055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一种基于粒子群算法优化的加权随机森林模型</a:t>
            </a:r>
          </a:p>
        </p:txBody>
      </p:sp>
      <p:sp>
        <p:nvSpPr>
          <p:cNvPr id="2" name="矩形 1">
            <a:extLst>
              <a:ext uri="{FF2B5EF4-FFF2-40B4-BE49-F238E27FC236}">
                <a16:creationId xmlns:a16="http://schemas.microsoft.com/office/drawing/2014/main" id="{016AA822-4888-4AED-8F61-9F53F1B990D5}"/>
              </a:ext>
            </a:extLst>
          </p:cNvPr>
          <p:cNvSpPr/>
          <p:nvPr/>
        </p:nvSpPr>
        <p:spPr>
          <a:xfrm>
            <a:off x="1121092" y="1347877"/>
            <a:ext cx="9949815" cy="1938992"/>
          </a:xfrm>
          <a:prstGeom prst="rect">
            <a:avLst/>
          </a:prstGeom>
        </p:spPr>
        <p:txBody>
          <a:bodyPr wrap="square">
            <a:spAutoFit/>
          </a:bodyPr>
          <a:lstStyle/>
          <a:p>
            <a:r>
              <a:rPr lang="zh-CN" altLang="en-US" dirty="0"/>
              <a:t>       </a:t>
            </a:r>
            <a:r>
              <a:rPr lang="zh-CN" altLang="en-US" sz="2000" dirty="0"/>
              <a:t>在传统的随机森林模型中，每棵决策树在投票时权重都相等，但又不能保证每棵决策树的分类精度一 致。 因此，总会有一些训练精度不高的决策树投出错误的票数，从而影响了整个随机森林的分类能力。为了降 低训练精度不高的决策树对整个模型的影响，本文提出了一种加权随机森林模型。其核心是将训练样本分为两部分一部分作为传统随机森林模型的训练样本，对所有的随机数进行训练</a:t>
            </a:r>
            <a:r>
              <a:rPr lang="en-US" altLang="zh-CN" sz="2000" dirty="0"/>
              <a:t>;</a:t>
            </a:r>
            <a:r>
              <a:rPr lang="zh-CN" altLang="en-US" sz="2000" dirty="0"/>
              <a:t>另一部分为预测试样本，在训练完成之后，对每棵决策树分别进行测试，并计算其分类正确率，</a:t>
            </a:r>
            <a:endParaRPr lang="zh-CN" altLang="en-US" dirty="0"/>
          </a:p>
        </p:txBody>
      </p:sp>
      <p:pic>
        <p:nvPicPr>
          <p:cNvPr id="4" name="图片 3">
            <a:extLst>
              <a:ext uri="{FF2B5EF4-FFF2-40B4-BE49-F238E27FC236}">
                <a16:creationId xmlns:a16="http://schemas.microsoft.com/office/drawing/2014/main" id="{EF1572B5-868E-4C99-9840-DC56D517CB16}"/>
              </a:ext>
            </a:extLst>
          </p:cNvPr>
          <p:cNvPicPr>
            <a:picLocks noChangeAspect="1"/>
          </p:cNvPicPr>
          <p:nvPr/>
        </p:nvPicPr>
        <p:blipFill>
          <a:blip r:embed="rId5"/>
          <a:stretch>
            <a:fillRect/>
          </a:stretch>
        </p:blipFill>
        <p:spPr>
          <a:xfrm>
            <a:off x="3864033" y="3240698"/>
            <a:ext cx="4463930" cy="936336"/>
          </a:xfrm>
          <a:prstGeom prst="rect">
            <a:avLst/>
          </a:prstGeom>
        </p:spPr>
      </p:pic>
      <p:sp>
        <p:nvSpPr>
          <p:cNvPr id="5" name="矩形 4">
            <a:extLst>
              <a:ext uri="{FF2B5EF4-FFF2-40B4-BE49-F238E27FC236}">
                <a16:creationId xmlns:a16="http://schemas.microsoft.com/office/drawing/2014/main" id="{1F696B41-F56C-4A50-BFA2-AFC20AA0E745}"/>
              </a:ext>
            </a:extLst>
          </p:cNvPr>
          <p:cNvSpPr/>
          <p:nvPr/>
        </p:nvSpPr>
        <p:spPr>
          <a:xfrm>
            <a:off x="1121091" y="4281275"/>
            <a:ext cx="9949815" cy="400110"/>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       其中</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为第</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棵树分类正确的样本数，</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为预测试样本数。</a:t>
            </a:r>
          </a:p>
        </p:txBody>
      </p:sp>
      <p:graphicFrame>
        <p:nvGraphicFramePr>
          <p:cNvPr id="6" name="对象 5">
            <a:extLst>
              <a:ext uri="{FF2B5EF4-FFF2-40B4-BE49-F238E27FC236}">
                <a16:creationId xmlns:a16="http://schemas.microsoft.com/office/drawing/2014/main" id="{CCB2B7B4-EB3A-4034-84D3-C3D5AB9B9AF7}"/>
              </a:ext>
            </a:extLst>
          </p:cNvPr>
          <p:cNvGraphicFramePr>
            <a:graphicFrameLocks noChangeAspect="1"/>
          </p:cNvGraphicFramePr>
          <p:nvPr>
            <p:extLst>
              <p:ext uri="{D42A27DB-BD31-4B8C-83A1-F6EECF244321}">
                <p14:modId xmlns:p14="http://schemas.microsoft.com/office/powerpoint/2010/main" val="1013157513"/>
              </p:ext>
            </p:extLst>
          </p:nvPr>
        </p:nvGraphicFramePr>
        <p:xfrm>
          <a:off x="2241967" y="4218593"/>
          <a:ext cx="1080141" cy="525474"/>
        </p:xfrm>
        <a:graphic>
          <a:graphicData uri="http://schemas.openxmlformats.org/presentationml/2006/ole">
            <mc:AlternateContent xmlns:mc="http://schemas.openxmlformats.org/markup-compatibility/2006">
              <mc:Choice xmlns:v="urn:schemas-microsoft-com:vml" Requires="v">
                <p:oleObj spid="_x0000_s1032" name="Equation" r:id="rId6" imgW="469800" imgH="228600" progId="Equation.DSMT4">
                  <p:embed/>
                </p:oleObj>
              </mc:Choice>
              <mc:Fallback>
                <p:oleObj name="Equation" r:id="rId6" imgW="469800" imgH="228600" progId="Equation.DSMT4">
                  <p:embed/>
                  <p:pic>
                    <p:nvPicPr>
                      <p:cNvPr id="0" name=""/>
                      <p:cNvPicPr/>
                      <p:nvPr/>
                    </p:nvPicPr>
                    <p:blipFill>
                      <a:blip r:embed="rId7"/>
                      <a:stretch>
                        <a:fillRect/>
                      </a:stretch>
                    </p:blipFill>
                    <p:spPr>
                      <a:xfrm>
                        <a:off x="2241967" y="4218593"/>
                        <a:ext cx="1080141" cy="525474"/>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A9BF8EFC-0B4B-477C-9444-075440955981}"/>
              </a:ext>
            </a:extLst>
          </p:cNvPr>
          <p:cNvSpPr/>
          <p:nvPr/>
        </p:nvSpPr>
        <p:spPr>
          <a:xfrm>
            <a:off x="1121090" y="4744067"/>
            <a:ext cx="9949815"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       将此正确率作为对应决策树的权重，每棵决策树在进行投票时，都要乘以此权值．则加权随机森林模型 </a:t>
            </a:r>
            <a:r>
              <a:rPr lang="en-US" altLang="zh-CN" sz="2000" dirty="0">
                <a:latin typeface="Times New Roman" panose="02020603050405020304" pitchFamily="18" charset="0"/>
                <a:cs typeface="Times New Roman" panose="02020603050405020304" pitchFamily="18" charset="0"/>
              </a:rPr>
              <a:t>( W</a:t>
            </a:r>
            <a:r>
              <a:rPr lang="zh-CN" altLang="en-US" sz="2000" dirty="0">
                <a:latin typeface="Times New Roman" panose="02020603050405020304" pitchFamily="18" charset="0"/>
                <a:cs typeface="Times New Roman" panose="02020603050405020304" pitchFamily="18" charset="0"/>
              </a:rPr>
              <a:t>Ｒ</a:t>
            </a:r>
            <a:r>
              <a:rPr lang="en-US" altLang="zh-CN" sz="2000" dirty="0">
                <a:latin typeface="Times New Roman" panose="02020603050405020304" pitchFamily="18" charset="0"/>
                <a:cs typeface="Times New Roman" panose="02020603050405020304" pitchFamily="18" charset="0"/>
              </a:rPr>
              <a:t>F) </a:t>
            </a:r>
            <a:r>
              <a:rPr lang="zh-CN" altLang="en-US" sz="2000" dirty="0">
                <a:latin typeface="Times New Roman" panose="02020603050405020304" pitchFamily="18" charset="0"/>
                <a:cs typeface="Times New Roman" panose="02020603050405020304" pitchFamily="18" charset="0"/>
              </a:rPr>
              <a:t>的输出为</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7E35D25-C744-4534-8683-714BAD0EC029}"/>
              </a:ext>
            </a:extLst>
          </p:cNvPr>
          <p:cNvPicPr>
            <a:picLocks noChangeAspect="1"/>
          </p:cNvPicPr>
          <p:nvPr/>
        </p:nvPicPr>
        <p:blipFill>
          <a:blip r:embed="rId8"/>
          <a:stretch>
            <a:fillRect/>
          </a:stretch>
        </p:blipFill>
        <p:spPr>
          <a:xfrm>
            <a:off x="3493675" y="5567668"/>
            <a:ext cx="5054055" cy="760561"/>
          </a:xfrm>
          <a:prstGeom prst="rect">
            <a:avLst/>
          </a:prstGeom>
        </p:spPr>
      </p:pic>
    </p:spTree>
    <p:extLst>
      <p:ext uri="{BB962C8B-B14F-4D97-AF65-F5344CB8AC3E}">
        <p14:creationId xmlns:p14="http://schemas.microsoft.com/office/powerpoint/2010/main" val="404301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a:bodyPr>
          <a:lstStyle/>
          <a:p>
            <a:r>
              <a:rPr lang="zh-CN" altLang="en-US" dirty="0"/>
              <a:t>一种基于粒子群算法优化的加权随机森林模型</a:t>
            </a:r>
          </a:p>
        </p:txBody>
      </p:sp>
      <p:sp>
        <p:nvSpPr>
          <p:cNvPr id="3" name="矩形 2">
            <a:extLst>
              <a:ext uri="{FF2B5EF4-FFF2-40B4-BE49-F238E27FC236}">
                <a16:creationId xmlns:a16="http://schemas.microsoft.com/office/drawing/2014/main" id="{35826EC2-452C-404E-9D99-F2340B7BDC43}"/>
              </a:ext>
            </a:extLst>
          </p:cNvPr>
          <p:cNvSpPr/>
          <p:nvPr/>
        </p:nvSpPr>
        <p:spPr>
          <a:xfrm>
            <a:off x="563880" y="1288385"/>
            <a:ext cx="11064239" cy="1323439"/>
          </a:xfrm>
          <a:prstGeom prst="rect">
            <a:avLst/>
          </a:prstGeom>
        </p:spPr>
        <p:txBody>
          <a:bodyPr wrap="square">
            <a:spAutoFit/>
          </a:bodyPr>
          <a:lstStyle/>
          <a:p>
            <a:r>
              <a:rPr lang="zh-CN" altLang="en-US" sz="2000" dirty="0"/>
              <a:t>       以上算法中，剪枝阈值</a:t>
            </a:r>
            <a:r>
              <a:rPr lang="en-US" altLang="zh-CN" sz="2000" dirty="0"/>
              <a:t>ε</a:t>
            </a:r>
            <a:r>
              <a:rPr lang="zh-CN" altLang="en-US" sz="2000" dirty="0"/>
              <a:t>、决策树棵数</a:t>
            </a:r>
            <a:r>
              <a:rPr lang="en-US" altLang="zh-CN" sz="2000" dirty="0"/>
              <a:t>L</a:t>
            </a:r>
            <a:r>
              <a:rPr lang="zh-CN" altLang="en-US" sz="2000" dirty="0"/>
              <a:t>、预测试样本数</a:t>
            </a:r>
            <a:r>
              <a:rPr lang="en-US" altLang="zh-CN" sz="2000" dirty="0"/>
              <a:t>X</a:t>
            </a:r>
            <a:r>
              <a:rPr lang="zh-CN" altLang="en-US" sz="2000" dirty="0"/>
              <a:t>、随机属性个数</a:t>
            </a:r>
            <a:r>
              <a:rPr lang="en-US" altLang="zh-CN" sz="2000" dirty="0"/>
              <a:t>m</a:t>
            </a:r>
            <a:r>
              <a:rPr lang="zh-CN" altLang="en-US" sz="2000" dirty="0"/>
              <a:t>等参数对整个模型的输出具有一定的影响。但所有参数均需要通过经验选取，并没有理论上的支持。粒子群算法通过对鸟类捕食行为进行模拟，能够快速地选取最优解。本文通过将粒子群算法引入模型，对加权随机森林算法中的参数进行迭代 优化，最终达到了较好的分类效果。</a:t>
            </a:r>
          </a:p>
        </p:txBody>
      </p:sp>
      <p:pic>
        <p:nvPicPr>
          <p:cNvPr id="9" name="图片 8">
            <a:extLst>
              <a:ext uri="{FF2B5EF4-FFF2-40B4-BE49-F238E27FC236}">
                <a16:creationId xmlns:a16="http://schemas.microsoft.com/office/drawing/2014/main" id="{C08196A8-9CA6-4F3B-AF54-DC5FF80249B6}"/>
              </a:ext>
            </a:extLst>
          </p:cNvPr>
          <p:cNvPicPr>
            <a:picLocks noChangeAspect="1"/>
          </p:cNvPicPr>
          <p:nvPr/>
        </p:nvPicPr>
        <p:blipFill>
          <a:blip r:embed="rId4"/>
          <a:stretch>
            <a:fillRect/>
          </a:stretch>
        </p:blipFill>
        <p:spPr>
          <a:xfrm>
            <a:off x="1899651" y="2611824"/>
            <a:ext cx="8113029" cy="3830897"/>
          </a:xfrm>
          <a:prstGeom prst="rect">
            <a:avLst/>
          </a:prstGeom>
        </p:spPr>
      </p:pic>
    </p:spTree>
    <p:extLst>
      <p:ext uri="{BB962C8B-B14F-4D97-AF65-F5344CB8AC3E}">
        <p14:creationId xmlns:p14="http://schemas.microsoft.com/office/powerpoint/2010/main" val="168134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3EDB23D8-021E-44A3-A779-B15D3814FECF}"/>
              </a:ext>
            </a:extLst>
          </p:cNvPr>
          <p:cNvSpPr>
            <a:spLocks noGrp="1"/>
          </p:cNvSpPr>
          <p:nvPr>
            <p:ph type="body" sz="quarter" idx="18"/>
          </p:nvPr>
        </p:nvSpPr>
        <p:spPr>
          <a:xfrm>
            <a:off x="6241410" y="2807501"/>
            <a:ext cx="4680991" cy="1089529"/>
          </a:xfrm>
        </p:spPr>
        <p:txBody>
          <a:bodyPr/>
          <a:lstStyle/>
          <a:p>
            <a:r>
              <a:rPr lang="en-US" altLang="zh-CN" dirty="0"/>
              <a:t>NEPE</a:t>
            </a:r>
            <a:r>
              <a:rPr lang="zh-CN" altLang="en-US" dirty="0"/>
              <a:t>推进剂／衬层粘接界面细观 力学性能／结构研究①</a:t>
            </a:r>
          </a:p>
        </p:txBody>
      </p:sp>
      <p:sp>
        <p:nvSpPr>
          <p:cNvPr id="14" name="文本占位符 13">
            <a:extLst>
              <a:ext uri="{FF2B5EF4-FFF2-40B4-BE49-F238E27FC236}">
                <a16:creationId xmlns:a16="http://schemas.microsoft.com/office/drawing/2014/main" id="{A7AB8307-C512-48EA-8D9B-68787ED6C83C}"/>
              </a:ext>
            </a:extLst>
          </p:cNvPr>
          <p:cNvSpPr>
            <a:spLocks noGrp="1"/>
          </p:cNvSpPr>
          <p:nvPr>
            <p:ph type="body" sz="quarter" idx="20"/>
          </p:nvPr>
        </p:nvSpPr>
        <p:spPr>
          <a:xfrm>
            <a:off x="6241411" y="3758445"/>
            <a:ext cx="4680991" cy="1089529"/>
          </a:xfrm>
        </p:spPr>
        <p:txBody>
          <a:bodyPr/>
          <a:lstStyle/>
          <a:p>
            <a:r>
              <a:rPr lang="zh-CN" altLang="en-US" dirty="0"/>
              <a:t>基于随机森林算法的煤自燃温度预测模型研究</a:t>
            </a:r>
          </a:p>
        </p:txBody>
      </p:sp>
      <p:sp>
        <p:nvSpPr>
          <p:cNvPr id="16" name="文本占位符 15">
            <a:extLst>
              <a:ext uri="{FF2B5EF4-FFF2-40B4-BE49-F238E27FC236}">
                <a16:creationId xmlns:a16="http://schemas.microsoft.com/office/drawing/2014/main" id="{209482C5-1DC5-433F-9B11-60760E7B7AD2}"/>
              </a:ext>
            </a:extLst>
          </p:cNvPr>
          <p:cNvSpPr>
            <a:spLocks noGrp="1"/>
          </p:cNvSpPr>
          <p:nvPr>
            <p:ph type="body" sz="quarter" idx="22"/>
          </p:nvPr>
        </p:nvSpPr>
        <p:spPr>
          <a:xfrm>
            <a:off x="6241412" y="4709389"/>
            <a:ext cx="4680991" cy="1089529"/>
          </a:xfrm>
        </p:spPr>
        <p:txBody>
          <a:bodyPr/>
          <a:lstStyle/>
          <a:p>
            <a:r>
              <a:rPr lang="zh-CN" altLang="en-US" dirty="0"/>
              <a:t>一种基于粒子群算法优化的加权随机森林模型</a:t>
            </a:r>
          </a:p>
        </p:txBody>
      </p:sp>
      <p:sp>
        <p:nvSpPr>
          <p:cNvPr id="2" name="文本占位符 1">
            <a:extLst>
              <a:ext uri="{FF2B5EF4-FFF2-40B4-BE49-F238E27FC236}">
                <a16:creationId xmlns:a16="http://schemas.microsoft.com/office/drawing/2014/main" id="{36B122AE-8B97-4FE1-928E-36AC44AD266E}"/>
              </a:ext>
            </a:extLst>
          </p:cNvPr>
          <p:cNvSpPr>
            <a:spLocks noGrp="1"/>
          </p:cNvSpPr>
          <p:nvPr>
            <p:ph type="body" sz="quarter" idx="26"/>
          </p:nvPr>
        </p:nvSpPr>
        <p:spPr>
          <a:xfrm>
            <a:off x="5363326" y="1856557"/>
            <a:ext cx="812514" cy="701731"/>
          </a:xfrm>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F99AD815-BF22-49EA-AC51-8807DE0BC737}"/>
              </a:ext>
            </a:extLst>
          </p:cNvPr>
          <p:cNvSpPr>
            <a:spLocks noGrp="1"/>
          </p:cNvSpPr>
          <p:nvPr>
            <p:ph type="body" sz="quarter" idx="27"/>
          </p:nvPr>
        </p:nvSpPr>
        <p:spPr>
          <a:xfrm>
            <a:off x="5363326" y="2807501"/>
            <a:ext cx="812514" cy="701731"/>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03F71758-30DB-4A3D-9740-243A7BF6B1DB}"/>
              </a:ext>
            </a:extLst>
          </p:cNvPr>
          <p:cNvSpPr>
            <a:spLocks noGrp="1"/>
          </p:cNvSpPr>
          <p:nvPr>
            <p:ph type="body" sz="quarter" idx="28"/>
          </p:nvPr>
        </p:nvSpPr>
        <p:spPr>
          <a:xfrm>
            <a:off x="5363326" y="3758445"/>
            <a:ext cx="812514" cy="701731"/>
          </a:xfrm>
        </p:spPr>
        <p:txBody>
          <a:bodyPr/>
          <a:lstStyle/>
          <a:p>
            <a:r>
              <a:rPr lang="en-US" altLang="zh-CN" dirty="0"/>
              <a:t>03</a:t>
            </a:r>
            <a:endParaRPr lang="zh-CN" altLang="en-US" dirty="0"/>
          </a:p>
        </p:txBody>
      </p:sp>
      <p:sp>
        <p:nvSpPr>
          <p:cNvPr id="5" name="文本占位符 4">
            <a:extLst>
              <a:ext uri="{FF2B5EF4-FFF2-40B4-BE49-F238E27FC236}">
                <a16:creationId xmlns:a16="http://schemas.microsoft.com/office/drawing/2014/main" id="{E359E45E-36D9-4EEC-899B-C963DD163DE8}"/>
              </a:ext>
            </a:extLst>
          </p:cNvPr>
          <p:cNvSpPr>
            <a:spLocks noGrp="1"/>
          </p:cNvSpPr>
          <p:nvPr>
            <p:ph type="body" sz="quarter" idx="29"/>
          </p:nvPr>
        </p:nvSpPr>
        <p:spPr>
          <a:xfrm>
            <a:off x="5363326" y="4709389"/>
            <a:ext cx="812514" cy="701731"/>
          </a:xfrm>
        </p:spPr>
        <p:txBody>
          <a:bodyPr/>
          <a:lstStyle/>
          <a:p>
            <a:r>
              <a:rPr lang="en-US" altLang="zh-CN" dirty="0"/>
              <a:t>04</a:t>
            </a:r>
            <a:endParaRPr lang="zh-CN" altLang="en-US" dirty="0"/>
          </a:p>
        </p:txBody>
      </p:sp>
      <p:sp>
        <p:nvSpPr>
          <p:cNvPr id="20" name="文本占位符 19">
            <a:extLst>
              <a:ext uri="{FF2B5EF4-FFF2-40B4-BE49-F238E27FC236}">
                <a16:creationId xmlns:a16="http://schemas.microsoft.com/office/drawing/2014/main" id="{D86F6644-96E5-4F56-B257-FA5B48E9D90F}"/>
              </a:ext>
            </a:extLst>
          </p:cNvPr>
          <p:cNvSpPr>
            <a:spLocks noGrp="1"/>
          </p:cNvSpPr>
          <p:nvPr>
            <p:ph type="body" sz="quarter" idx="16"/>
          </p:nvPr>
        </p:nvSpPr>
        <p:spPr>
          <a:xfrm>
            <a:off x="6241412" y="1995056"/>
            <a:ext cx="4301083" cy="424732"/>
          </a:xfrm>
        </p:spPr>
        <p:txBody>
          <a:bodyPr/>
          <a:lstStyle/>
          <a:p>
            <a:r>
              <a:rPr lang="zh-CN" altLang="en-US" dirty="0"/>
              <a:t>固体火箭发动机衬层技术进展</a:t>
            </a:r>
          </a:p>
        </p:txBody>
      </p:sp>
    </p:spTree>
    <p:extLst>
      <p:ext uri="{BB962C8B-B14F-4D97-AF65-F5344CB8AC3E}">
        <p14:creationId xmlns:p14="http://schemas.microsoft.com/office/powerpoint/2010/main" val="407444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60E080A-905E-49CC-BEDE-33BC64BB0471}"/>
              </a:ext>
            </a:extLst>
          </p:cNvPr>
          <p:cNvSpPr>
            <a:spLocks noGrp="1"/>
          </p:cNvSpPr>
          <p:nvPr>
            <p:ph type="body" sz="quarter" idx="16"/>
          </p:nvPr>
        </p:nvSpPr>
        <p:spPr>
          <a:xfrm>
            <a:off x="1843314" y="4487127"/>
            <a:ext cx="8505372" cy="753117"/>
          </a:xfrm>
        </p:spPr>
        <p:txBody>
          <a:bodyPr/>
          <a:lstStyle/>
          <a:p>
            <a:r>
              <a:rPr lang="zh-CN" altLang="en-US" sz="6000" dirty="0"/>
              <a:t>汇报结束</a:t>
            </a:r>
          </a:p>
        </p:txBody>
      </p:sp>
    </p:spTree>
    <p:extLst>
      <p:ext uri="{BB962C8B-B14F-4D97-AF65-F5344CB8AC3E}">
        <p14:creationId xmlns:p14="http://schemas.microsoft.com/office/powerpoint/2010/main" val="55150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3021106" y="2840977"/>
            <a:ext cx="6149788" cy="1421928"/>
          </a:xfrm>
        </p:spPr>
        <p:txBody>
          <a:bodyPr/>
          <a:lstStyle/>
          <a:p>
            <a:r>
              <a:rPr lang="zh-CN" altLang="en-US" dirty="0"/>
              <a:t>固体火箭发动机衬层技术进展</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221944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2" name="矩形 1">
            <a:extLst>
              <a:ext uri="{FF2B5EF4-FFF2-40B4-BE49-F238E27FC236}">
                <a16:creationId xmlns:a16="http://schemas.microsoft.com/office/drawing/2014/main" id="{E7231579-27EE-4AC5-AFDB-698ECF59DF47}"/>
              </a:ext>
            </a:extLst>
          </p:cNvPr>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8451922C-907A-48FE-9B8F-6D75053FB7F4}"/>
              </a:ext>
            </a:extLst>
          </p:cNvPr>
          <p:cNvSpPr/>
          <p:nvPr/>
        </p:nvSpPr>
        <p:spPr>
          <a:xfrm>
            <a:off x="1444172" y="1722980"/>
            <a:ext cx="9303657" cy="4078514"/>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lstStyle/>
          <a:p>
            <a:r>
              <a:rPr lang="zh-CN" altLang="en-US" dirty="0"/>
              <a:t>固体火箭发动机衬层技术进展</a:t>
            </a:r>
          </a:p>
        </p:txBody>
      </p:sp>
      <p:sp>
        <p:nvSpPr>
          <p:cNvPr id="252" name="矩形 251">
            <a:extLst>
              <a:ext uri="{FF2B5EF4-FFF2-40B4-BE49-F238E27FC236}">
                <a16:creationId xmlns:a16="http://schemas.microsoft.com/office/drawing/2014/main" id="{6CD661F9-6886-4CDA-9220-4BD435E3024D}"/>
              </a:ext>
            </a:extLst>
          </p:cNvPr>
          <p:cNvSpPr/>
          <p:nvPr/>
        </p:nvSpPr>
        <p:spPr>
          <a:xfrm>
            <a:off x="1898745" y="2918752"/>
            <a:ext cx="8394510" cy="2346283"/>
          </a:xfrm>
          <a:prstGeom prst="rect">
            <a:avLst/>
          </a:prstGeom>
          <a:noFill/>
        </p:spPr>
        <p:txBody>
          <a:bodyPr wrap="square">
            <a:spAutoFit/>
          </a:body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  在选择衬层材料时，首先要考虑的是衬层与推进剂之间形成化学键，增加衬层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推进剂的粘接强度。因此一般选用与推进剂相同的粘合剂和固化系统。</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Byrd</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认为</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选用相同的粘合剂还能使推进剂和衬层之间的浸润接触角最小，保证高粘稠、高固体含量的推进剂润湿衬层。除此之外，衬层同绝热层的粘接性能，也应做为选材的依据。</a:t>
            </a:r>
          </a:p>
        </p:txBody>
      </p:sp>
      <p:sp>
        <p:nvSpPr>
          <p:cNvPr id="257" name="矩形 256">
            <a:extLst>
              <a:ext uri="{FF2B5EF4-FFF2-40B4-BE49-F238E27FC236}">
                <a16:creationId xmlns:a16="http://schemas.microsoft.com/office/drawing/2014/main" id="{B2BC1785-588F-4771-BCCC-D175F61F0BA4}"/>
              </a:ext>
            </a:extLst>
          </p:cNvPr>
          <p:cNvSpPr/>
          <p:nvPr/>
        </p:nvSpPr>
        <p:spPr>
          <a:xfrm>
            <a:off x="3849081" y="2058358"/>
            <a:ext cx="4493838" cy="527580"/>
          </a:xfrm>
          <a:prstGeom prst="rect">
            <a:avLst/>
          </a:prstGeom>
          <a:noFill/>
        </p:spPr>
        <p:txBody>
          <a:bodyPr wrap="square">
            <a:spAutoFit/>
          </a:bodyPr>
          <a:lstStyle/>
          <a:p>
            <a:pPr algn="ctr">
              <a:lnSpc>
                <a:spcPct val="130000"/>
              </a:lnSpc>
            </a:pPr>
            <a:r>
              <a:rPr lang="zh-CN" altLang="en-US" sz="2400" dirty="0"/>
              <a:t>推进剂</a:t>
            </a:r>
            <a:r>
              <a:rPr lang="en-US" altLang="zh-CN" sz="2400" dirty="0"/>
              <a:t>/</a:t>
            </a:r>
            <a:r>
              <a:rPr lang="zh-CN" altLang="en-US" sz="2400" dirty="0"/>
              <a:t>衬层</a:t>
            </a:r>
            <a:r>
              <a:rPr lang="en-US" altLang="zh-CN" sz="2400" dirty="0"/>
              <a:t>/</a:t>
            </a:r>
            <a:r>
              <a:rPr lang="zh-CN" altLang="en-US" sz="2400" dirty="0"/>
              <a:t>绝热层的粘接技术</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58C59811-CA5A-4BA4-BA59-AB4A3ABFB6FE}"/>
              </a:ext>
            </a:extLst>
          </p:cNvPr>
          <p:cNvCxnSpPr>
            <a:cxnSpLocks/>
          </p:cNvCxnSpPr>
          <p:nvPr/>
        </p:nvCxnSpPr>
        <p:spPr>
          <a:xfrm>
            <a:off x="5416473" y="2723404"/>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69" name="矩形 268">
            <a:extLst>
              <a:ext uri="{FF2B5EF4-FFF2-40B4-BE49-F238E27FC236}">
                <a16:creationId xmlns:a16="http://schemas.microsoft.com/office/drawing/2014/main" id="{F2A16257-2C37-4E6E-926C-DFC9B5D41056}"/>
              </a:ext>
            </a:extLst>
          </p:cNvPr>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536" name="矩形 535">
            <a:extLst>
              <a:ext uri="{FF2B5EF4-FFF2-40B4-BE49-F238E27FC236}">
                <a16:creationId xmlns:a16="http://schemas.microsoft.com/office/drawing/2014/main" id="{3E8E3A9A-6AF4-4E7E-9A34-E45EC9A8B31B}"/>
              </a:ext>
            </a:extLst>
          </p:cNvPr>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330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1F413F6A-8536-4584-BFD2-D9F2563C3826}"/>
              </a:ext>
            </a:extLst>
          </p:cNvPr>
          <p:cNvSpPr/>
          <p:nvPr/>
        </p:nvSpPr>
        <p:spPr>
          <a:xfrm rot="7055768">
            <a:off x="969244" y="3621519"/>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D82FFA15-13BF-47E5-A5B8-BC23B4F34BF5}"/>
              </a:ext>
            </a:extLst>
          </p:cNvPr>
          <p:cNvSpPr/>
          <p:nvPr/>
        </p:nvSpPr>
        <p:spPr>
          <a:xfrm rot="7055768">
            <a:off x="2842871" y="2249611"/>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lstStyle/>
          <a:p>
            <a:r>
              <a:rPr lang="zh-CN" altLang="en-US" dirty="0"/>
              <a:t>一段文字页</a:t>
            </a:r>
          </a:p>
        </p:txBody>
      </p:sp>
      <p:sp>
        <p:nvSpPr>
          <p:cNvPr id="801" name="矩形 800">
            <a:extLst>
              <a:ext uri="{FF2B5EF4-FFF2-40B4-BE49-F238E27FC236}">
                <a16:creationId xmlns:a16="http://schemas.microsoft.com/office/drawing/2014/main" id="{B0E80F8E-845A-47EB-9601-C6A1CBCA6D98}"/>
              </a:ext>
            </a:extLst>
          </p:cNvPr>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grpSp>
        <p:nvGrpSpPr>
          <p:cNvPr id="1254" name="组合 1253">
            <a:extLst>
              <a:ext uri="{FF2B5EF4-FFF2-40B4-BE49-F238E27FC236}">
                <a16:creationId xmlns:a16="http://schemas.microsoft.com/office/drawing/2014/main" id="{D85FEFC0-743C-45FE-9351-4CD0E1CC3108}"/>
              </a:ext>
            </a:extLst>
          </p:cNvPr>
          <p:cNvGrpSpPr/>
          <p:nvPr/>
        </p:nvGrpSpPr>
        <p:grpSpPr>
          <a:xfrm rot="5400000" flipH="1">
            <a:off x="9772065" y="-182701"/>
            <a:ext cx="231871" cy="4608000"/>
            <a:chOff x="4399082" y="1624876"/>
            <a:chExt cx="231871" cy="3276600"/>
          </a:xfrm>
        </p:grpSpPr>
        <p:cxnSp>
          <p:nvCxnSpPr>
            <p:cNvPr id="1255" name="直接连接符 1254">
              <a:extLst>
                <a:ext uri="{FF2B5EF4-FFF2-40B4-BE49-F238E27FC236}">
                  <a16:creationId xmlns:a16="http://schemas.microsoft.com/office/drawing/2014/main" id="{F7982FA3-26CD-4688-AE5C-621BCE70B749}"/>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6" name="直接连接符 1255">
              <a:extLst>
                <a:ext uri="{FF2B5EF4-FFF2-40B4-BE49-F238E27FC236}">
                  <a16:creationId xmlns:a16="http://schemas.microsoft.com/office/drawing/2014/main" id="{9260E83A-6B94-4955-9CD2-94B1906890CD}"/>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257" name="组合 1256">
            <a:extLst>
              <a:ext uri="{FF2B5EF4-FFF2-40B4-BE49-F238E27FC236}">
                <a16:creationId xmlns:a16="http://schemas.microsoft.com/office/drawing/2014/main" id="{E5AA96F7-F7D4-4FB5-A048-0130507A08F3}"/>
              </a:ext>
            </a:extLst>
          </p:cNvPr>
          <p:cNvGrpSpPr/>
          <p:nvPr/>
        </p:nvGrpSpPr>
        <p:grpSpPr>
          <a:xfrm rot="5400000" flipV="1">
            <a:off x="2188065" y="3046858"/>
            <a:ext cx="231871" cy="4608000"/>
            <a:chOff x="4399082" y="1624876"/>
            <a:chExt cx="231871" cy="3276600"/>
          </a:xfrm>
        </p:grpSpPr>
        <p:cxnSp>
          <p:nvCxnSpPr>
            <p:cNvPr id="1258" name="直接连接符 1257">
              <a:extLst>
                <a:ext uri="{FF2B5EF4-FFF2-40B4-BE49-F238E27FC236}">
                  <a16:creationId xmlns:a16="http://schemas.microsoft.com/office/drawing/2014/main" id="{37E89972-659F-4400-95DF-710C892860BE}"/>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9" name="直接连接符 1258">
              <a:extLst>
                <a:ext uri="{FF2B5EF4-FFF2-40B4-BE49-F238E27FC236}">
                  <a16:creationId xmlns:a16="http://schemas.microsoft.com/office/drawing/2014/main" id="{4CB7C7BC-ED0A-4A70-81A1-6E3BEAB38807}"/>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60" name="矩形 1259">
            <a:extLst>
              <a:ext uri="{FF2B5EF4-FFF2-40B4-BE49-F238E27FC236}">
                <a16:creationId xmlns:a16="http://schemas.microsoft.com/office/drawing/2014/main" id="{493B616B-3A35-4839-96D9-E1B12A3AEA4E}"/>
              </a:ext>
            </a:extLst>
          </p:cNvPr>
          <p:cNvSpPr/>
          <p:nvPr/>
        </p:nvSpPr>
        <p:spPr>
          <a:xfrm>
            <a:off x="2469184" y="2362503"/>
            <a:ext cx="3453944"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0" scaled="0"/>
                </a:gradFill>
                <a:latin typeface="微软雅黑" panose="020B0503020204020204" pitchFamily="34" charset="-122"/>
                <a:ea typeface="微软雅黑" panose="020B0503020204020204" pitchFamily="34" charset="-122"/>
              </a:rPr>
              <a:t>推进剂</a:t>
            </a:r>
            <a:r>
              <a:rPr lang="en-US" altLang="zh-CN" sz="2400" b="1" dirty="0">
                <a:gradFill>
                  <a:gsLst>
                    <a:gs pos="30000">
                      <a:schemeClr val="accent1"/>
                    </a:gs>
                    <a:gs pos="100000">
                      <a:schemeClr val="accent2"/>
                    </a:gs>
                  </a:gsLst>
                  <a:lin ang="0" scaled="0"/>
                </a:gradFill>
                <a:latin typeface="微软雅黑" panose="020B0503020204020204" pitchFamily="34" charset="-122"/>
                <a:ea typeface="微软雅黑" panose="020B0503020204020204" pitchFamily="34" charset="-122"/>
              </a:rPr>
              <a:t>/</a:t>
            </a:r>
            <a:r>
              <a:rPr lang="zh-CN" altLang="en-US" sz="2400" b="1" dirty="0">
                <a:gradFill>
                  <a:gsLst>
                    <a:gs pos="30000">
                      <a:schemeClr val="accent1"/>
                    </a:gs>
                    <a:gs pos="100000">
                      <a:schemeClr val="accent2"/>
                    </a:gs>
                  </a:gsLst>
                  <a:lin ang="0" scaled="0"/>
                </a:gradFill>
                <a:latin typeface="微软雅黑" panose="020B0503020204020204" pitchFamily="34" charset="-122"/>
                <a:ea typeface="微软雅黑" panose="020B0503020204020204" pitchFamily="34" charset="-122"/>
              </a:rPr>
              <a:t>衬层粘接技术</a:t>
            </a:r>
          </a:p>
        </p:txBody>
      </p:sp>
      <p:sp>
        <p:nvSpPr>
          <p:cNvPr id="13" name="矩形 12">
            <a:extLst>
              <a:ext uri="{FF2B5EF4-FFF2-40B4-BE49-F238E27FC236}">
                <a16:creationId xmlns:a16="http://schemas.microsoft.com/office/drawing/2014/main" id="{231C2F1A-3CE6-4547-B58C-D33D7CAF2FDE}"/>
              </a:ext>
            </a:extLst>
          </p:cNvPr>
          <p:cNvSpPr/>
          <p:nvPr/>
        </p:nvSpPr>
        <p:spPr>
          <a:xfrm>
            <a:off x="2469184" y="2909390"/>
            <a:ext cx="8815672" cy="2346283"/>
          </a:xfrm>
          <a:prstGeom prst="rect">
            <a:avLst/>
          </a:prstGeom>
          <a:noFill/>
        </p:spPr>
        <p:txBody>
          <a:bodyPr wrap="square">
            <a:spAutoFit/>
          </a:body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  在推进剂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衬层粘接时，邻近界面的推进剂强度下降，形成一弱强度层。这是因为推进剂中含有大量的增塑剂，使聚合物结构松动，增加了推进剂固化过程中组份迁移的倾向。这些组份的迁移，尤其是固化剂的迁移打破了界面处粘接剂体系化学反应平衡，导致推进剂界面弱强度层的形成，有时界面材料变得相当软和粘，从而降低了推进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衬层的粘接强度。</a:t>
            </a:r>
          </a:p>
        </p:txBody>
      </p:sp>
      <p:sp>
        <p:nvSpPr>
          <p:cNvPr id="14" name="自由: 形状 5">
            <a:extLst>
              <a:ext uri="{FF2B5EF4-FFF2-40B4-BE49-F238E27FC236}">
                <a16:creationId xmlns:a16="http://schemas.microsoft.com/office/drawing/2014/main" id="{4AAB54D1-E171-449A-9CC8-063FAB05C7BE}"/>
              </a:ext>
            </a:extLst>
          </p:cNvPr>
          <p:cNvSpPr/>
          <p:nvPr/>
        </p:nvSpPr>
        <p:spPr>
          <a:xfrm rot="10800000">
            <a:off x="1111814" y="1455522"/>
            <a:ext cx="1189030" cy="1099683"/>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100000">
                <a:schemeClr val="accent2"/>
              </a:gs>
              <a:gs pos="0">
                <a:schemeClr val="accent1"/>
              </a:gs>
            </a:gsLst>
            <a:lin ang="1320000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345216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lstStyle/>
          <a:p>
            <a:r>
              <a:rPr lang="zh-CN" altLang="en-US" dirty="0"/>
              <a:t>固体火箭发动机衬层技术进展</a:t>
            </a:r>
          </a:p>
        </p:txBody>
      </p:sp>
      <p:cxnSp>
        <p:nvCxnSpPr>
          <p:cNvPr id="7" name="直接连接符 6">
            <a:extLst>
              <a:ext uri="{FF2B5EF4-FFF2-40B4-BE49-F238E27FC236}">
                <a16:creationId xmlns:a16="http://schemas.microsoft.com/office/drawing/2014/main" id="{58C59811-CA5A-4BA4-BA59-AB4A3ABFB6FE}"/>
              </a:ext>
            </a:extLst>
          </p:cNvPr>
          <p:cNvCxnSpPr>
            <a:cxnSpLocks/>
          </p:cNvCxnSpPr>
          <p:nvPr/>
        </p:nvCxnSpPr>
        <p:spPr>
          <a:xfrm>
            <a:off x="5416473" y="2723404"/>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9074041-5267-4F77-86B3-909F263C464D}"/>
              </a:ext>
            </a:extLst>
          </p:cNvPr>
          <p:cNvSpPr/>
          <p:nvPr/>
        </p:nvSpPr>
        <p:spPr>
          <a:xfrm>
            <a:off x="1307431" y="1134143"/>
            <a:ext cx="9577138" cy="2308324"/>
          </a:xfrm>
          <a:prstGeom prst="rect">
            <a:avLst/>
          </a:prstGeom>
        </p:spPr>
        <p:txBody>
          <a:bodyPr wrap="square">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Wrightson比较了以上三种方法后，认为它们都有缺点，不能解决弱强度层的问题。同时指出了用异氰酸酯二聚体做为丁羟衬层配方中超化学计量部份的固化剂。衬层中丁羟羟基等当量地与TDI反应，衬层固化。二聚体反应速度很慢，在衬层固化完后仍有大量二聚体未参与反应。它将缓慢地与邻近推进剂中的粘接剂反应，在衬层与推进剂之间产生化学交联键，增加了粘接强度，如表1。</a:t>
            </a:r>
          </a:p>
        </p:txBody>
      </p:sp>
      <p:pic>
        <p:nvPicPr>
          <p:cNvPr id="5" name="图片 4">
            <a:extLst>
              <a:ext uri="{FF2B5EF4-FFF2-40B4-BE49-F238E27FC236}">
                <a16:creationId xmlns:a16="http://schemas.microsoft.com/office/drawing/2014/main" id="{5B45A693-4D20-4311-9EB5-B8ED4AB1578C}"/>
              </a:ext>
            </a:extLst>
          </p:cNvPr>
          <p:cNvPicPr>
            <a:picLocks noChangeAspect="1"/>
          </p:cNvPicPr>
          <p:nvPr/>
        </p:nvPicPr>
        <p:blipFill>
          <a:blip r:embed="rId4"/>
          <a:stretch>
            <a:fillRect/>
          </a:stretch>
        </p:blipFill>
        <p:spPr>
          <a:xfrm>
            <a:off x="2404547" y="3338900"/>
            <a:ext cx="7382905" cy="2981741"/>
          </a:xfrm>
          <a:prstGeom prst="rect">
            <a:avLst/>
          </a:prstGeom>
        </p:spPr>
      </p:pic>
    </p:spTree>
    <p:extLst>
      <p:ext uri="{BB962C8B-B14F-4D97-AF65-F5344CB8AC3E}">
        <p14:creationId xmlns:p14="http://schemas.microsoft.com/office/powerpoint/2010/main" val="215478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3021106" y="2840977"/>
            <a:ext cx="6149788" cy="2086725"/>
          </a:xfrm>
        </p:spPr>
        <p:txBody>
          <a:bodyPr/>
          <a:lstStyle/>
          <a:p>
            <a:r>
              <a:rPr lang="en-US" altLang="zh-CN" dirty="0"/>
              <a:t>NEPE</a:t>
            </a:r>
            <a:r>
              <a:rPr lang="zh-CN" altLang="en-US" dirty="0"/>
              <a:t>推进剂／衬层粘接界面细观 力学性能／结构研究①</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58567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en-US" altLang="zh-CN" dirty="0"/>
              <a:t>NEPE</a:t>
            </a:r>
            <a:r>
              <a:rPr lang="zh-CN" altLang="en-US" dirty="0"/>
              <a:t>推进剂／衬层粘接界面细观 力学性能／结构研究①</a:t>
            </a:r>
          </a:p>
        </p:txBody>
      </p:sp>
      <p:sp>
        <p:nvSpPr>
          <p:cNvPr id="4" name="矩形 3">
            <a:extLst>
              <a:ext uri="{FF2B5EF4-FFF2-40B4-BE49-F238E27FC236}">
                <a16:creationId xmlns:a16="http://schemas.microsoft.com/office/drawing/2014/main" id="{89074041-5267-4F77-86B3-909F263C464D}"/>
              </a:ext>
            </a:extLst>
          </p:cNvPr>
          <p:cNvSpPr/>
          <p:nvPr/>
        </p:nvSpPr>
        <p:spPr>
          <a:xfrm>
            <a:off x="1232134" y="1434582"/>
            <a:ext cx="9577138" cy="4893647"/>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  粘接失效是固体火箭发动机最常见的失效方式之一，其原因归结于材料在粘接和贮存过程中的物理和化学变化，尤其是粘接界面老化而引起的界面层变化，会导致推进剂／衬层的脱粘，使发动机工作失败。</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  本文通过分析不同组成的</a:t>
            </a:r>
            <a:r>
              <a:rPr lang="en-US" altLang="zh-CN" sz="2400" dirty="0">
                <a:latin typeface="宋体" panose="02010600030101010101" pitchFamily="2" charset="-122"/>
                <a:ea typeface="宋体" panose="02010600030101010101" pitchFamily="2" charset="-122"/>
              </a:rPr>
              <a:t>NEPE</a:t>
            </a:r>
            <a:r>
              <a:rPr lang="zh-CN" altLang="en-US" sz="2400" dirty="0">
                <a:latin typeface="宋体" panose="02010600030101010101" pitchFamily="2" charset="-122"/>
                <a:ea typeface="宋体" panose="02010600030101010101" pitchFamily="2" charset="-122"/>
              </a:rPr>
              <a:t>推进剂／衬层粘接界面的细观力学性能、结构变化规律，探索其与粘接界面的宏观力学性能和破坏方式的内在关联，从推进剂／衬层粘接界面细观参数出发，评价不同组成的 </a:t>
            </a:r>
            <a:r>
              <a:rPr lang="en-US" altLang="zh-CN" sz="2400" dirty="0">
                <a:latin typeface="宋体" panose="02010600030101010101" pitchFamily="2" charset="-122"/>
                <a:ea typeface="宋体" panose="02010600030101010101" pitchFamily="2" charset="-122"/>
              </a:rPr>
              <a:t>NEPE</a:t>
            </a:r>
            <a:r>
              <a:rPr lang="zh-CN" altLang="en-US" sz="2400" dirty="0">
                <a:latin typeface="宋体" panose="02010600030101010101" pitchFamily="2" charset="-122"/>
                <a:ea typeface="宋体" panose="02010600030101010101" pitchFamily="2" charset="-122"/>
              </a:rPr>
              <a:t>推进剂／衬层界面的粘接质量及载荷条件下粘接界面的破坏方式，进而探讨了</a:t>
            </a:r>
            <a:r>
              <a:rPr lang="en-US" altLang="zh-CN" sz="2400" dirty="0">
                <a:latin typeface="宋体" panose="02010600030101010101" pitchFamily="2" charset="-122"/>
                <a:ea typeface="宋体" panose="02010600030101010101" pitchFamily="2" charset="-122"/>
              </a:rPr>
              <a:t>NEPE</a:t>
            </a:r>
            <a:r>
              <a:rPr lang="zh-CN" altLang="en-US" sz="2400" dirty="0">
                <a:latin typeface="宋体" panose="02010600030101010101" pitchFamily="2" charset="-122"/>
                <a:ea typeface="宋体" panose="02010600030101010101" pitchFamily="2" charset="-122"/>
              </a:rPr>
              <a:t>推进剂／衬层粘接界面的失效模式。</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界面层的细观力学性能决定粘接试件的拉伸强度和破坏方式等宏观 性能。不同组成粘接界面由于形成界面的组分差异，界面层的细微观结构和性能存在明显差异，粘接试件的最大拉伸强度和破坏方式发生相应变化。表</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列出了不同粘接界面的最大拉伸强度与破坏方式。 </a:t>
            </a:r>
            <a:endParaRPr lang="en-US" altLang="zh-CN"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334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en-US" altLang="zh-CN" dirty="0"/>
              <a:t>NEPE</a:t>
            </a:r>
            <a:r>
              <a:rPr lang="zh-CN" altLang="en-US" dirty="0"/>
              <a:t>推进剂／衬层粘接界面细观 力学性能／结构研究①</a:t>
            </a:r>
          </a:p>
        </p:txBody>
      </p:sp>
      <p:pic>
        <p:nvPicPr>
          <p:cNvPr id="2" name="图片 1">
            <a:extLst>
              <a:ext uri="{FF2B5EF4-FFF2-40B4-BE49-F238E27FC236}">
                <a16:creationId xmlns:a16="http://schemas.microsoft.com/office/drawing/2014/main" id="{67613E74-F451-41C3-8117-CD8DC2C50831}"/>
              </a:ext>
            </a:extLst>
          </p:cNvPr>
          <p:cNvPicPr>
            <a:picLocks noChangeAspect="1"/>
          </p:cNvPicPr>
          <p:nvPr/>
        </p:nvPicPr>
        <p:blipFill>
          <a:blip r:embed="rId4"/>
          <a:stretch>
            <a:fillRect/>
          </a:stretch>
        </p:blipFill>
        <p:spPr>
          <a:xfrm>
            <a:off x="838200" y="1742497"/>
            <a:ext cx="4788562" cy="3373005"/>
          </a:xfrm>
          <a:prstGeom prst="rect">
            <a:avLst/>
          </a:prstGeom>
        </p:spPr>
      </p:pic>
      <p:pic>
        <p:nvPicPr>
          <p:cNvPr id="3" name="图片 2">
            <a:extLst>
              <a:ext uri="{FF2B5EF4-FFF2-40B4-BE49-F238E27FC236}">
                <a16:creationId xmlns:a16="http://schemas.microsoft.com/office/drawing/2014/main" id="{2EC4B6BD-0341-4E79-95EF-B8EB4B9A76BB}"/>
              </a:ext>
            </a:extLst>
          </p:cNvPr>
          <p:cNvPicPr>
            <a:picLocks noChangeAspect="1"/>
          </p:cNvPicPr>
          <p:nvPr/>
        </p:nvPicPr>
        <p:blipFill>
          <a:blip r:embed="rId5"/>
          <a:stretch>
            <a:fillRect/>
          </a:stretch>
        </p:blipFill>
        <p:spPr>
          <a:xfrm>
            <a:off x="6096000" y="2730854"/>
            <a:ext cx="5439341" cy="1856386"/>
          </a:xfrm>
          <a:prstGeom prst="rect">
            <a:avLst/>
          </a:prstGeom>
        </p:spPr>
      </p:pic>
    </p:spTree>
    <p:extLst>
      <p:ext uri="{BB962C8B-B14F-4D97-AF65-F5344CB8AC3E}">
        <p14:creationId xmlns:p14="http://schemas.microsoft.com/office/powerpoint/2010/main" val="3791583826"/>
      </p:ext>
    </p:extLst>
  </p:cSld>
  <p:clrMapOvr>
    <a:masterClrMapping/>
  </p:clrMapOvr>
</p:sld>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微软雅黑 Light"/>
            <a:ea typeface="微软雅黑 Light"/>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7615</TotalTime>
  <Words>1986</Words>
  <Application>Microsoft Office PowerPoint</Application>
  <PresentationFormat>宽屏</PresentationFormat>
  <Paragraphs>79</Paragraphs>
  <Slides>20</Slides>
  <Notes>18</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20</vt:i4>
      </vt:variant>
    </vt:vector>
  </HeadingPairs>
  <TitlesOfParts>
    <vt:vector size="38" baseType="lpstr">
      <vt:lpstr>DIN</vt:lpstr>
      <vt:lpstr>等线</vt:lpstr>
      <vt:lpstr>思源黑体 CN Heavy</vt:lpstr>
      <vt:lpstr>宋体</vt:lpstr>
      <vt:lpstr>微软雅黑</vt:lpstr>
      <vt:lpstr>微软雅黑 Light</vt:lpstr>
      <vt:lpstr>造字工房俊雅（非商用）常规体</vt:lpstr>
      <vt:lpstr>Arial</vt:lpstr>
      <vt:lpstr>Calibri</vt:lpstr>
      <vt:lpstr>Century Gothic</vt:lpstr>
      <vt:lpstr>Impact</vt:lpstr>
      <vt:lpstr>Segoe UI</vt:lpstr>
      <vt:lpstr>Segoe UI Light</vt:lpstr>
      <vt:lpstr>Times New Roman</vt:lpstr>
      <vt:lpstr>东华大学模板​​</vt:lpstr>
      <vt:lpstr>1_OfficePLUS</vt:lpstr>
      <vt:lpstr>2_OfficePLUS</vt:lpstr>
      <vt:lpstr>MathType 6.0 Equation</vt:lpstr>
      <vt:lpstr>PowerPoint 演示文稿</vt:lpstr>
      <vt:lpstr>PowerPoint 演示文稿</vt:lpstr>
      <vt:lpstr>PowerPoint 演示文稿</vt:lpstr>
      <vt:lpstr>固体火箭发动机衬层技术进展</vt:lpstr>
      <vt:lpstr>一段文字页</vt:lpstr>
      <vt:lpstr>固体火箭发动机衬层技术进展</vt:lpstr>
      <vt:lpstr>PowerPoint 演示文稿</vt:lpstr>
      <vt:lpstr>NEPE推进剂／衬层粘接界面细观 力学性能／结构研究①</vt:lpstr>
      <vt:lpstr>NEPE推进剂／衬层粘接界面细观 力学性能／结构研究①</vt:lpstr>
      <vt:lpstr>PowerPoint 演示文稿</vt:lpstr>
      <vt:lpstr>基于随机森林算法的煤自燃温度预测模型研究</vt:lpstr>
      <vt:lpstr>基于随机森林算法的煤自燃温度预测模型研究</vt:lpstr>
      <vt:lpstr>模型对比</vt:lpstr>
      <vt:lpstr>模型对比</vt:lpstr>
      <vt:lpstr>模型对比结果</vt:lpstr>
      <vt:lpstr>PowerPoint 演示文稿</vt:lpstr>
      <vt:lpstr>一种基于粒子群算法优化的加权随机森林模型</vt:lpstr>
      <vt:lpstr>一种基于粒子群算法优化的加权随机森林模型</vt:lpstr>
      <vt:lpstr>一种基于粒子群算法优化的加权随机森林模型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仔 卢</dc:creator>
  <cp:keywords>51PPT模板网</cp:keywords>
  <cp:lastModifiedBy>LLZ</cp:lastModifiedBy>
  <cp:revision>650</cp:revision>
  <dcterms:created xsi:type="dcterms:W3CDTF">2019-03-09T10:24:41Z</dcterms:created>
  <dcterms:modified xsi:type="dcterms:W3CDTF">2025-11-13T12:29:25Z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2019-04-13T08:46:07.9806047Z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97a7df47-2350-4d64-b4db-8effcbe37704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